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statsnewzealand.sharepoint.com/sites/KOHINGA-PUBLISHINGPRIVATE/JobsRestricted/National Accounts ISAL/National accounts (income, saving, assets, and liabilities) June 2026 quarter – experimental/"/>
    </mc:Choice>
  </mc:AlternateContent>
  <xr:revisionPtr revIDLastSave="0" documentId="8_{1D38E71C-8A10-4F09-BCDC-4539815C009D}" xr6:coauthVersionLast="47" xr6:coauthVersionMax="47" xr10:uidLastSave="{00000000-0000-0000-0000-000000000000}"/>
  <bookViews>
    <workbookView xWindow="-120" yWindow="-120" windowWidth="29040" windowHeight="15720" tabRatio="753" xr2:uid="{00000000-000D-0000-FFFF-FFFF00000000}"/>
  </bookViews>
  <sheets>
    <sheet name="Contents" sheetId="17" r:id="rId1"/>
    <sheet name="Table 1.1" sheetId="10" r:id="rId2"/>
    <sheet name="Table 1.2" sheetId="11" r:id="rId3"/>
    <sheet name="Table 1.31" sheetId="12" r:id="rId4"/>
    <sheet name="Table 1.32" sheetId="18" r:id="rId5"/>
    <sheet name="Table 1.4" sheetId="14" r:id="rId6"/>
    <sheet name="Table 1.5" sheetId="15" r:id="rId7"/>
    <sheet name="Table 1.6" sheetId="16" r:id="rId8"/>
  </sheets>
  <definedNames>
    <definedName name="Table1_1">'Table 1.1'!$B$6:$AQ$101</definedName>
    <definedName name="Table1_1_Pfootnote">'Table 1.1'!$A$102:$A$106</definedName>
    <definedName name="Table1_1_series">'Table 1.1'!$B$5:$B$101</definedName>
    <definedName name="Table1_2">'Table 1.2'!$B$6:$AQ$101</definedName>
    <definedName name="Table1_2_Pfootnote">'Table 1.2'!$A$102:$A$108</definedName>
    <definedName name="Table1_2_series">'Table 1.2'!$B$5:$B$101</definedName>
    <definedName name="Table1_31">'Table 1.31'!$B$6:$AQ$102</definedName>
    <definedName name="Table1_31_Pfootnote">'Table 1.31'!$A$103:$A$107</definedName>
    <definedName name="Table1_31_series">'Table 1.31'!$B$5:$B$102</definedName>
    <definedName name="Table1_32">'Table 1.32'!$B$6:$AQ$91</definedName>
    <definedName name="Table1_32_Pfootnote">'Table 1.32'!$A$92:$A$97</definedName>
    <definedName name="Table1_32_series">'Table 1.32'!$B$5:$B$91</definedName>
    <definedName name="Table1_4">'Table 1.4'!$B$6:$AQ$87</definedName>
    <definedName name="Table1_4_Pfootnote">'Table 1.4'!$A$88:$A$91</definedName>
    <definedName name="Table1_4_series">'Table 1.4'!$B$5:$B$87</definedName>
    <definedName name="Table1_5">'Table 1.5'!$B$6:$AQ$94</definedName>
    <definedName name="Table1_5_Pfootnote">'Table 1.5'!$A$95:$A$102</definedName>
    <definedName name="Table1_5_series">'Table 1.5'!$B$5:$B$94</definedName>
    <definedName name="Table1_6">'Table 1.6'!$B$6:$AQ$93</definedName>
    <definedName name="Table1_6_Pfootnote">'Table 1.6'!$A$94:$A$99</definedName>
    <definedName name="Table1_6_series">'Table 1.6'!$B$5:$B$93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095" uniqueCount="614">
  <si>
    <t>National accounts (income, saving, assets, and liabilities): June 2026 quarter – institutional sector accounts (actuals)</t>
  </si>
  <si>
    <t>List of tables</t>
  </si>
  <si>
    <t>Non-financial business enterprises</t>
  </si>
  <si>
    <t>Financial business enterprises</t>
  </si>
  <si>
    <t>Central government institutions</t>
  </si>
  <si>
    <t>Local government institutions</t>
  </si>
  <si>
    <t>Non-profit institutions serving households</t>
  </si>
  <si>
    <t>Households</t>
  </si>
  <si>
    <t>Rest of the world</t>
  </si>
  <si>
    <t>Machine-readable zipped csv file</t>
  </si>
  <si>
    <t>A machine-readable csv file for technical users is available on the webpage under the heading 'Download data'.</t>
  </si>
  <si>
    <t>Customised data</t>
  </si>
  <si>
    <t>Contact us for more information and quotes for customised data:</t>
  </si>
  <si>
    <t>info@stats.govt.nz</t>
  </si>
  <si>
    <t>Phone: 0508 525 525 (toll-free)</t>
  </si>
  <si>
    <t>Next release</t>
  </si>
  <si>
    <r>
      <rPr>
        <i/>
        <sz val="10"/>
        <color theme="1"/>
        <rFont val="Arial"/>
        <family val="2"/>
      </rPr>
      <t>National accounts (income, saving, assets, and liabilities): September 2026 quarter</t>
    </r>
    <r>
      <rPr>
        <sz val="10"/>
        <color theme="1"/>
        <rFont val="Arial"/>
        <family val="2"/>
      </rPr>
      <t xml:space="preserve"> will be released on 15 January 2027.</t>
    </r>
  </si>
  <si>
    <t>Published by Stats NZ</t>
  </si>
  <si>
    <t>8 October 2026</t>
  </si>
  <si>
    <t>www.stats.govt.nz</t>
  </si>
  <si>
    <t>Table 1.1</t>
  </si>
  <si>
    <r>
      <t>Non-financial business enterprises</t>
    </r>
    <r>
      <rPr>
        <b/>
        <vertAlign val="superscript"/>
        <sz val="11"/>
        <rFont val="Arial"/>
        <family val="2"/>
      </rPr>
      <t>(1)(2)</t>
    </r>
  </si>
  <si>
    <t>Current price series, actuals</t>
  </si>
  <si>
    <t>Quarterly, June 2016–June 2026</t>
  </si>
  <si>
    <t>Series</t>
  </si>
  <si>
    <t>Quarter</t>
  </si>
  <si>
    <t>ref:</t>
  </si>
  <si>
    <t>Jun-16</t>
  </si>
  <si>
    <t>Sep-16</t>
  </si>
  <si>
    <t>Dec-16</t>
  </si>
  <si>
    <t>Mar-17</t>
  </si>
  <si>
    <t>Jun-17</t>
  </si>
  <si>
    <t>Sep-17</t>
  </si>
  <si>
    <t>Dec-17</t>
  </si>
  <si>
    <t>Mar-18</t>
  </si>
  <si>
    <t>Jun-18</t>
  </si>
  <si>
    <t>Sep-18</t>
  </si>
  <si>
    <t>Dec-18</t>
  </si>
  <si>
    <t>Mar-19</t>
  </si>
  <si>
    <t>Jun-19</t>
  </si>
  <si>
    <t>Sep-19</t>
  </si>
  <si>
    <t>Dec-19</t>
  </si>
  <si>
    <t>Mar-20</t>
  </si>
  <si>
    <t>Jun-20</t>
  </si>
  <si>
    <t>Sep-20</t>
  </si>
  <si>
    <t>Dec-20</t>
  </si>
  <si>
    <t>Mar-21</t>
  </si>
  <si>
    <t>Jun-21</t>
  </si>
  <si>
    <t>Sep-21</t>
  </si>
  <si>
    <t>Dec-21</t>
  </si>
  <si>
    <t>Mar-22</t>
  </si>
  <si>
    <t>Jun-22</t>
  </si>
  <si>
    <t>Sep-22</t>
  </si>
  <si>
    <t>Dec-22</t>
  </si>
  <si>
    <t>Mar-23</t>
  </si>
  <si>
    <t>Jun-23</t>
  </si>
  <si>
    <t>Sep-23</t>
  </si>
  <si>
    <t>Dec-23</t>
  </si>
  <si>
    <t>Mar-24</t>
  </si>
  <si>
    <t>Jun-24</t>
  </si>
  <si>
    <t>Sep-24</t>
  </si>
  <si>
    <t>Dec-24</t>
  </si>
  <si>
    <t>Mar-25</t>
  </si>
  <si>
    <t>Jun-25</t>
  </si>
  <si>
    <t>Sep-25</t>
  </si>
  <si>
    <t>Dec-25</t>
  </si>
  <si>
    <t>Mar-26</t>
  </si>
  <si>
    <t>Jun-26</t>
  </si>
  <si>
    <t>SNEQ</t>
  </si>
  <si>
    <t>$(million)</t>
  </si>
  <si>
    <t xml:space="preserve">             Income and outlay account</t>
  </si>
  <si>
    <t>Primary income receivable</t>
  </si>
  <si>
    <t>Gross operating surplus and gross mixed income</t>
  </si>
  <si>
    <t>SG04AB02G000S100</t>
  </si>
  <si>
    <t>Gross operating surplus</t>
  </si>
  <si>
    <t>SG04AB021G00S100</t>
  </si>
  <si>
    <t>Gross mixed income</t>
  </si>
  <si>
    <t>SG04AB022G00S100</t>
  </si>
  <si>
    <t>Property income receivable</t>
  </si>
  <si>
    <t>Interest</t>
  </si>
  <si>
    <t>SG04AD041R00S100</t>
  </si>
  <si>
    <t>Dividends</t>
  </si>
  <si>
    <t>SG04AD0421R0S100</t>
  </si>
  <si>
    <t>C</t>
  </si>
  <si>
    <t>Reinvested earnings on overseas direct investment receivable</t>
  </si>
  <si>
    <t>SG04AD043R00S100</t>
  </si>
  <si>
    <t>Other overseas investment income receivable</t>
  </si>
  <si>
    <t>SG04AD046R00S100</t>
  </si>
  <si>
    <t>Earnings attributed to insurance/pension policyholders</t>
  </si>
  <si>
    <t>SG04AD044XR0S100</t>
  </si>
  <si>
    <t>Total primary income receivable</t>
  </si>
  <si>
    <t>SG04AB051GR0S100</t>
  </si>
  <si>
    <t>Secondary income receivable</t>
  </si>
  <si>
    <t>Non-life insurance claims</t>
  </si>
  <si>
    <t>SG04AD07XR00S100</t>
  </si>
  <si>
    <t>Miscellaneous current transfers</t>
  </si>
  <si>
    <t>SG04AD075R00S100</t>
  </si>
  <si>
    <t>Total secondary income receivable</t>
  </si>
  <si>
    <t>SG04AB052GR0S100</t>
  </si>
  <si>
    <t>Total income receivable</t>
  </si>
  <si>
    <t>SG04AB05GR00S100</t>
  </si>
  <si>
    <t>Primary income payable</t>
  </si>
  <si>
    <t>Entrepreneurial withdrawals</t>
  </si>
  <si>
    <t>SG04AD0422P0S100</t>
  </si>
  <si>
    <t>Property income payable</t>
  </si>
  <si>
    <t>SG04AD041P00S100</t>
  </si>
  <si>
    <t>SG04AD0421P0S100</t>
  </si>
  <si>
    <t>Reinvested earnings on overseas direct investment payable</t>
  </si>
  <si>
    <t>SG04AD043P00S100</t>
  </si>
  <si>
    <t>Other overseas investment income payable</t>
  </si>
  <si>
    <t>SG04AD046P00S100</t>
  </si>
  <si>
    <t>Rent on natural assets</t>
  </si>
  <si>
    <t>SG04AD045P00S100</t>
  </si>
  <si>
    <t>Total primary income payable</t>
  </si>
  <si>
    <t>SG04AB051GP0S100</t>
  </si>
  <si>
    <t>Secondary income payable</t>
  </si>
  <si>
    <t>Income tax</t>
  </si>
  <si>
    <t>SG04AD051P00S100</t>
  </si>
  <si>
    <t>Net non-life insurance premiums</t>
  </si>
  <si>
    <t>SG04AD07XP00S100</t>
  </si>
  <si>
    <t>SG04AD075P00S100</t>
  </si>
  <si>
    <t>Total secondary income payable</t>
  </si>
  <si>
    <t>SG04AB052GP0S100</t>
  </si>
  <si>
    <t>Total income payable</t>
  </si>
  <si>
    <t>SG04AB05GP00S100</t>
  </si>
  <si>
    <t>Disposable income</t>
  </si>
  <si>
    <t>Balance on primary income</t>
  </si>
  <si>
    <t>SG04AB051N00S100</t>
  </si>
  <si>
    <t>Balance on secondary income</t>
  </si>
  <si>
    <t>SG04AB052N00S100</t>
  </si>
  <si>
    <t>Gross disposable income</t>
  </si>
  <si>
    <t>SG04AB06G000S100</t>
  </si>
  <si>
    <t>LESS consumption of fixed capital</t>
  </si>
  <si>
    <t>SG04AP051C00S100</t>
  </si>
  <si>
    <t>Net disposable income</t>
  </si>
  <si>
    <t>SG04AB06NR00S100</t>
  </si>
  <si>
    <t>Use of disposable income</t>
  </si>
  <si>
    <t>Saving</t>
  </si>
  <si>
    <t>SG04AB08N000S100</t>
  </si>
  <si>
    <t>Use of net disposable income</t>
  </si>
  <si>
    <t>SG04AB06NU00S100</t>
  </si>
  <si>
    <t>Capital account</t>
  </si>
  <si>
    <t>Finance of capital accumulation</t>
  </si>
  <si>
    <t>SG05AB08N000S100</t>
  </si>
  <si>
    <t>Consumption of fixed capital</t>
  </si>
  <si>
    <t>SG05AP051C00S100</t>
  </si>
  <si>
    <t>Net capital taxes receivable</t>
  </si>
  <si>
    <t>SG05AD091000S100</t>
  </si>
  <si>
    <t>Net capital transfers receivable</t>
  </si>
  <si>
    <t>SG05AD099000S100</t>
  </si>
  <si>
    <t>SG05AB091NR0S100</t>
  </si>
  <si>
    <t>Capital accumulation</t>
  </si>
  <si>
    <t>Change in inventories</t>
  </si>
  <si>
    <t>SG05AP052000S100</t>
  </si>
  <si>
    <t>Net purchases of land</t>
  </si>
  <si>
    <t>SG05ANP01000S100</t>
  </si>
  <si>
    <t>Gross fixed capital formation</t>
  </si>
  <si>
    <t>SG05AP051G00S100</t>
  </si>
  <si>
    <t>Purchases of non-produced non-financial assets, net</t>
  </si>
  <si>
    <t>SG05ANP02000S100</t>
  </si>
  <si>
    <t>Net lending</t>
  </si>
  <si>
    <t>SG05AB090000S100</t>
  </si>
  <si>
    <t>SG05AB091NU0S100</t>
  </si>
  <si>
    <r>
      <t>Quarterly balance sheets – non-financial business enterprises</t>
    </r>
    <r>
      <rPr>
        <b/>
        <vertAlign val="superscript"/>
        <sz val="11"/>
        <rFont val="Arial"/>
        <family val="2"/>
      </rPr>
      <t>(1)(2)</t>
    </r>
  </si>
  <si>
    <t>Current price (market value)</t>
  </si>
  <si>
    <t>At quarter ended</t>
  </si>
  <si>
    <t>Assets</t>
  </si>
  <si>
    <t>Non-financial assets</t>
  </si>
  <si>
    <t>Produced non-financial assets</t>
  </si>
  <si>
    <t>SG07ALE00000AN10000S100</t>
  </si>
  <si>
    <t>Non-produced non-financial assets</t>
  </si>
  <si>
    <t>SG07ALE00000AN20000S100</t>
  </si>
  <si>
    <t>Total non-financial assets</t>
  </si>
  <si>
    <t>SG07ALE00000AN00000S100</t>
  </si>
  <si>
    <t>Financial assets</t>
  </si>
  <si>
    <t>Currency and deposits</t>
  </si>
  <si>
    <t>SG07ALE00000AFA0200S100</t>
  </si>
  <si>
    <t>Debt securities</t>
  </si>
  <si>
    <t>SG07ALE00000AFA0300S100</t>
  </si>
  <si>
    <t>Loans</t>
  </si>
  <si>
    <t>SG07ALE00000AFA0400S100</t>
  </si>
  <si>
    <t>Equity and investment fund shares</t>
  </si>
  <si>
    <t>SG07ALE00000AFA0500S100</t>
  </si>
  <si>
    <t>Insurance, pension and standardised guarantee schemes</t>
  </si>
  <si>
    <t>SG07ALE00000AFA0600S100</t>
  </si>
  <si>
    <t>Financial derivatives and employee stock options</t>
  </si>
  <si>
    <t>SG07ALE00000AFA0700S100</t>
  </si>
  <si>
    <t>Other accounts receivable</t>
  </si>
  <si>
    <t>SG07ALE00000AFA0800S100</t>
  </si>
  <si>
    <t>Total financial assets</t>
  </si>
  <si>
    <t>SG07ALE00000AFA0000S100</t>
  </si>
  <si>
    <t>Total financial and non-financial assets</t>
  </si>
  <si>
    <t>SG07ALE00000A000000S100</t>
  </si>
  <si>
    <t>Liabilities</t>
  </si>
  <si>
    <t>Financial liabilities</t>
  </si>
  <si>
    <t>SG07ALE00000AFL0300S100</t>
  </si>
  <si>
    <t>SG07ALE00000AFL0400S100</t>
  </si>
  <si>
    <t>SG07ALE00000AFL0500S100</t>
  </si>
  <si>
    <t>SG07ALE00000AFL0600S100</t>
  </si>
  <si>
    <t>SG07ALE00000AFL0700S100</t>
  </si>
  <si>
    <t>Other accounts payable</t>
  </si>
  <si>
    <t>SG07ALE00000AFL0800S100</t>
  </si>
  <si>
    <t>Total financial liabilities</t>
  </si>
  <si>
    <t>SG07ALE00000AFL0000S100</t>
  </si>
  <si>
    <t>Net worth</t>
  </si>
  <si>
    <t>SG07ALE00000B900000S100</t>
  </si>
  <si>
    <t>Total liabilities and net worth</t>
  </si>
  <si>
    <t>SG07ALE00000L000000S100</t>
  </si>
  <si>
    <t>1. Figures may not sum to totals due to rounding.</t>
  </si>
  <si>
    <t>2. Data is experimental and will be subject to updates.</t>
  </si>
  <si>
    <t>Symbol:</t>
  </si>
  <si>
    <t>C confidential</t>
  </si>
  <si>
    <r>
      <t xml:space="preserve">Source: </t>
    </r>
    <r>
      <rPr>
        <sz val="8"/>
        <color indexed="8"/>
        <rFont val="Arial"/>
        <family val="2"/>
      </rPr>
      <t>Stats NZ</t>
    </r>
  </si>
  <si>
    <t>Table 1.2</t>
  </si>
  <si>
    <r>
      <t>Financial business enterprises</t>
    </r>
    <r>
      <rPr>
        <b/>
        <vertAlign val="superscript"/>
        <sz val="11"/>
        <rFont val="Arial"/>
        <family val="2"/>
      </rPr>
      <t>(1)(2)</t>
    </r>
  </si>
  <si>
    <t>Income and outlay account</t>
  </si>
  <si>
    <t>SG04AB02G000S200</t>
  </si>
  <si>
    <t>SG04AB021G00S200</t>
  </si>
  <si>
    <t>SG04AB022G00S200</t>
  </si>
  <si>
    <t>SG04AD041R00S200</t>
  </si>
  <si>
    <t>SG04AD0421R0S200</t>
  </si>
  <si>
    <t>SG04AD043R00S200</t>
  </si>
  <si>
    <t>SG04AD044XR0S200</t>
  </si>
  <si>
    <t>SG04AB051GR0S200</t>
  </si>
  <si>
    <t>Pension fund contributions</t>
  </si>
  <si>
    <t>SG04AD06131RS200</t>
  </si>
  <si>
    <r>
      <t>Non-life insurance claims</t>
    </r>
    <r>
      <rPr>
        <vertAlign val="superscript"/>
        <sz val="8"/>
        <color theme="1"/>
        <rFont val="Arial"/>
        <family val="2"/>
      </rPr>
      <t>(3)</t>
    </r>
  </si>
  <si>
    <t>SG04AD07XR00S200</t>
  </si>
  <si>
    <t>SG04AD075R00S200</t>
  </si>
  <si>
    <t>SG04AB052GR0S200</t>
  </si>
  <si>
    <t>SG04AB05GR00S200</t>
  </si>
  <si>
    <t>SG04AD0422P0S200</t>
  </si>
  <si>
    <t>SG04AD041P00S200</t>
  </si>
  <si>
    <t>SG04AD0421P0S200</t>
  </si>
  <si>
    <t>SG04AD043P00S200</t>
  </si>
  <si>
    <t>SG04AD044XP0S200</t>
  </si>
  <si>
    <t>SG04AB051GP0S200</t>
  </si>
  <si>
    <t>SG04AD051P00S200</t>
  </si>
  <si>
    <t>Pension fund benefits</t>
  </si>
  <si>
    <t>SG04AD06211PS200</t>
  </si>
  <si>
    <r>
      <t>Net non-life insurance premiums</t>
    </r>
    <r>
      <rPr>
        <vertAlign val="superscript"/>
        <sz val="8"/>
        <color theme="1"/>
        <rFont val="Arial"/>
        <family val="2"/>
      </rPr>
      <t>(4)</t>
    </r>
  </si>
  <si>
    <t>SG04AD07XP00S200</t>
  </si>
  <si>
    <t>SG04AD075P00S200</t>
  </si>
  <si>
    <t>SG04AB052GP0S200</t>
  </si>
  <si>
    <t>SG04AB05GP00S200</t>
  </si>
  <si>
    <t>SG04AB051N00S200</t>
  </si>
  <si>
    <t>SG04AB052N00S200</t>
  </si>
  <si>
    <t>Adjustment for change in net equity of pension funds - finance</t>
  </si>
  <si>
    <t>SG04AD080000S200</t>
  </si>
  <si>
    <t>SG04AB06G000S200</t>
  </si>
  <si>
    <t>SG04AP051C00S200</t>
  </si>
  <si>
    <t>SG04AB06NR00S200</t>
  </si>
  <si>
    <t>SG04AB08N000S200</t>
  </si>
  <si>
    <t>SG04AB06NU00S200</t>
  </si>
  <si>
    <t>SG05AB08N000S200</t>
  </si>
  <si>
    <t>SG05AP051C00S200</t>
  </si>
  <si>
    <t>SG05AD099000S200</t>
  </si>
  <si>
    <t>SG05AB091NR0S200</t>
  </si>
  <si>
    <t>SG05AP052000S200</t>
  </si>
  <si>
    <t>SG05ANP01000S200</t>
  </si>
  <si>
    <t>SG05AP051G00S200</t>
  </si>
  <si>
    <t>SG05AB090000S200</t>
  </si>
  <si>
    <t>SG05AB091NU0S200</t>
  </si>
  <si>
    <r>
      <t>Quarterly balance sheets – financial business enterprises</t>
    </r>
    <r>
      <rPr>
        <b/>
        <vertAlign val="superscript"/>
        <sz val="11"/>
        <rFont val="Arial"/>
        <family val="2"/>
      </rPr>
      <t>(1)(2)</t>
    </r>
  </si>
  <si>
    <t>SG07ALE00000AN10000S200</t>
  </si>
  <si>
    <t>SG07ALE00000AN20000S200</t>
  </si>
  <si>
    <t>SG07ALE00000AN00000S200</t>
  </si>
  <si>
    <t>SG07ALE00000AFA0200S200</t>
  </si>
  <si>
    <t>SG07ALE00000AFA0300S200</t>
  </si>
  <si>
    <t>SG07ALE00000AFA0400S200</t>
  </si>
  <si>
    <t>SG07ALE00000AFA0500S200</t>
  </si>
  <si>
    <t>SG07ALE00000AFA0600S200</t>
  </si>
  <si>
    <t>SG07ALE00000AFA0700S200</t>
  </si>
  <si>
    <t>SG07ALE00000AFA0800S200</t>
  </si>
  <si>
    <t>SG07ALE00000AFA0000S200</t>
  </si>
  <si>
    <t>SG07ALE00000A000000S200</t>
  </si>
  <si>
    <t>SG07ALE00000AFL0200S200</t>
  </si>
  <si>
    <t>SG07ALE00000AFL0300S200</t>
  </si>
  <si>
    <t>SG07ALE00000AFL0400S200</t>
  </si>
  <si>
    <t>SG07ALE00000AFL0500S200</t>
  </si>
  <si>
    <t>SG07ALE00000AFL0600S200</t>
  </si>
  <si>
    <t>SG07ALE00000AFL0700S200</t>
  </si>
  <si>
    <t>SG07ALE00000AFL0800S200</t>
  </si>
  <si>
    <t>SG07ALE00000AFL0000S200</t>
  </si>
  <si>
    <t>SG07ALE00000B900000S200</t>
  </si>
  <si>
    <t>SG07ALE00000L000000S200</t>
  </si>
  <si>
    <t>3. This includes net non-life insurance premiums receivable.</t>
  </si>
  <si>
    <t>4. This includes non-life insurance claims payable.</t>
  </si>
  <si>
    <t>Table 1.31</t>
  </si>
  <si>
    <r>
      <t>Central government institutions</t>
    </r>
    <r>
      <rPr>
        <b/>
        <vertAlign val="superscript"/>
        <sz val="11"/>
        <rFont val="Arial"/>
        <family val="2"/>
      </rPr>
      <t>(1)(2)</t>
    </r>
  </si>
  <si>
    <t>Taxes on production and imports (including GST)</t>
  </si>
  <si>
    <t>SG04AD02R000S310</t>
  </si>
  <si>
    <r>
      <t>Gross operating surplus</t>
    </r>
    <r>
      <rPr>
        <vertAlign val="superscript"/>
        <sz val="8"/>
        <color theme="1"/>
        <rFont val="Arial"/>
        <family val="2"/>
      </rPr>
      <t>(3)(4)</t>
    </r>
  </si>
  <si>
    <t>SG04AB02G000S310</t>
  </si>
  <si>
    <t>SG04AD041R00S310</t>
  </si>
  <si>
    <t>SG04AD0421R0S310</t>
  </si>
  <si>
    <t>SG04AD044XR0S310</t>
  </si>
  <si>
    <t>SG04AD045R00S310</t>
  </si>
  <si>
    <t>SG04AB051GR0S310</t>
  </si>
  <si>
    <t>SG04AD051R00S310</t>
  </si>
  <si>
    <t>Other current taxes</t>
  </si>
  <si>
    <t>SG04AD059R00S310</t>
  </si>
  <si>
    <t>SG04AD06131RS310</t>
  </si>
  <si>
    <t>Social security contributions</t>
  </si>
  <si>
    <t>SG04AD06132RS310</t>
  </si>
  <si>
    <t>SG04AD075R00S310</t>
  </si>
  <si>
    <t>SG04AB052GR0S310</t>
  </si>
  <si>
    <t>SG04AB05GR00S310</t>
  </si>
  <si>
    <t>Subsidies</t>
  </si>
  <si>
    <t>SG04AD03P000S310</t>
  </si>
  <si>
    <t>SG04AD041P00S310</t>
  </si>
  <si>
    <t>SG04AD044XP0S310</t>
  </si>
  <si>
    <t>SG04AB051GP0S310</t>
  </si>
  <si>
    <t>SG04AD051P00S310</t>
  </si>
  <si>
    <t>Social security benefits in cash</t>
  </si>
  <si>
    <t>SG04AD06212PS310</t>
  </si>
  <si>
    <t>Social assistance benefits in cash</t>
  </si>
  <si>
    <t>SG04AD0623P0S310</t>
  </si>
  <si>
    <t>SG04AD075P00S310</t>
  </si>
  <si>
    <t>SG04AB052GP0S310</t>
  </si>
  <si>
    <t>SG04AB05GP00S310</t>
  </si>
  <si>
    <t>SG04AB051N00S310</t>
  </si>
  <si>
    <t>SG04AB052N00S310</t>
  </si>
  <si>
    <t>SG04AB06G000S310</t>
  </si>
  <si>
    <t>SG04AP051C00S310</t>
  </si>
  <si>
    <t>SG04AB06NR00S310</t>
  </si>
  <si>
    <t>Final consumption expenditure</t>
  </si>
  <si>
    <t>SG04AP030000S310</t>
  </si>
  <si>
    <t>SG04AB08N000S310</t>
  </si>
  <si>
    <t>SG04AB06NU00S310</t>
  </si>
  <si>
    <t>SG05AB08N000S310</t>
  </si>
  <si>
    <t>SG05AP051C00S310</t>
  </si>
  <si>
    <t>SG05AD091000S310</t>
  </si>
  <si>
    <t>SG05AD099000S310</t>
  </si>
  <si>
    <t>SG05AB091NR0S310</t>
  </si>
  <si>
    <t>SG05AP052000S310</t>
  </si>
  <si>
    <t>SG05ANP01000S310</t>
  </si>
  <si>
    <t>SG05AP051G00S310</t>
  </si>
  <si>
    <t>SG05ANP02000S310</t>
  </si>
  <si>
    <t>SG05AB090000S310</t>
  </si>
  <si>
    <t>SG05AB091NU0S310</t>
  </si>
  <si>
    <r>
      <t>Quarterly balance sheets – central government institutions</t>
    </r>
    <r>
      <rPr>
        <b/>
        <vertAlign val="superscript"/>
        <sz val="11"/>
        <rFont val="Arial"/>
        <family val="2"/>
      </rPr>
      <t>(1)(2)</t>
    </r>
  </si>
  <si>
    <t>SG07ALE00000AN10000S310</t>
  </si>
  <si>
    <t>SG07ALE00000AN20000S310</t>
  </si>
  <si>
    <t>SG07ALE00000AN00000S310</t>
  </si>
  <si>
    <t>Monetary gold and special drawing rights</t>
  </si>
  <si>
    <t>SG07ALE00000AFA0100S310</t>
  </si>
  <si>
    <t>SG07ALE00000AFA0200S310</t>
  </si>
  <si>
    <t>SG07ALE00000AFA0300S310</t>
  </si>
  <si>
    <t>SG07ALE00000AFA0400S310</t>
  </si>
  <si>
    <t>SG07ALE00000AFA0500S310</t>
  </si>
  <si>
    <t>SG07ALE00000AFA0600S310</t>
  </si>
  <si>
    <t>SG07ALE00000AFA0700S310</t>
  </si>
  <si>
    <t>SG07ALE00000AFA0800S310</t>
  </si>
  <si>
    <t>SG07ALE00000AFA0000S310</t>
  </si>
  <si>
    <t>SG07ALE00000A000000S310</t>
  </si>
  <si>
    <t>SG07ALE00000AFL0100S310</t>
  </si>
  <si>
    <t>SG07ALE00000AFL0300S310</t>
  </si>
  <si>
    <t>SG07ALE00000AFL0400S310</t>
  </si>
  <si>
    <t>SG07ALE00000AFL0600S310</t>
  </si>
  <si>
    <t>SG07ALE00000AFL0700S310</t>
  </si>
  <si>
    <t>SG07ALE00000AFL0800S310</t>
  </si>
  <si>
    <t>SG07ALE00000AFL0000S310</t>
  </si>
  <si>
    <t>SG07ALE00000B900000S310</t>
  </si>
  <si>
    <t>SG07ALE00000L000000S310</t>
  </si>
  <si>
    <t>3. This sector does not produce mixed income.</t>
  </si>
  <si>
    <t>4. Consists mostly of consumption of fixed capital.</t>
  </si>
  <si>
    <t>Table 1.32</t>
  </si>
  <si>
    <r>
      <t>Local government institutions</t>
    </r>
    <r>
      <rPr>
        <b/>
        <vertAlign val="superscript"/>
        <sz val="11"/>
        <rFont val="Arial"/>
        <family val="2"/>
      </rPr>
      <t>(1)(2)</t>
    </r>
  </si>
  <si>
    <r>
      <t>Taxes on production and imports (including GST)</t>
    </r>
    <r>
      <rPr>
        <vertAlign val="superscript"/>
        <sz val="8"/>
        <color theme="1"/>
        <rFont val="Arial"/>
        <family val="2"/>
      </rPr>
      <t>(3)</t>
    </r>
  </si>
  <si>
    <t>SG04AD02R000S321</t>
  </si>
  <si>
    <r>
      <t>Gross operating surplus</t>
    </r>
    <r>
      <rPr>
        <vertAlign val="superscript"/>
        <sz val="8"/>
        <color theme="1"/>
        <rFont val="Arial"/>
        <family val="2"/>
      </rPr>
      <t>(4)(5)</t>
    </r>
  </si>
  <si>
    <t>SG04AB02G000S321</t>
  </si>
  <si>
    <t>SG04AD041R00S321</t>
  </si>
  <si>
    <t>SG04AD0421R0S321</t>
  </si>
  <si>
    <t>Earnings attributed to insurance/ pension policyholders</t>
  </si>
  <si>
    <t>SG04AD044XR0S321</t>
  </si>
  <si>
    <t>SG04AB051GR0S321</t>
  </si>
  <si>
    <t>SG04AD059R00S321</t>
  </si>
  <si>
    <t>SG04AD075R00S321</t>
  </si>
  <si>
    <t>SG04AB052GR0S321</t>
  </si>
  <si>
    <t>SG04AB05GR00S321</t>
  </si>
  <si>
    <t>SG04AD03P000S321</t>
  </si>
  <si>
    <t>SG04AD041P00S321</t>
  </si>
  <si>
    <t>SG04AB051GP0S321</t>
  </si>
  <si>
    <t>SG04AD075P00S321</t>
  </si>
  <si>
    <t>SG04AB052GP0S321</t>
  </si>
  <si>
    <t>SG04AB05GP00S321</t>
  </si>
  <si>
    <t>SG04AB051N00S321</t>
  </si>
  <si>
    <t>SG04AB052N00S321</t>
  </si>
  <si>
    <t>SG04AB06G000S321</t>
  </si>
  <si>
    <t>SG04AP051C00S321</t>
  </si>
  <si>
    <t>SG04AB06NR00S321</t>
  </si>
  <si>
    <t>SG04AP030000S321</t>
  </si>
  <si>
    <t>SG04AB08N000S321</t>
  </si>
  <si>
    <t>SG04AB06NU00S321</t>
  </si>
  <si>
    <t>SG05AB08N000S321</t>
  </si>
  <si>
    <t>SG05AP051C00S321</t>
  </si>
  <si>
    <t>SG05AD091000S321</t>
  </si>
  <si>
    <t>SG05AD099000S321</t>
  </si>
  <si>
    <t>SG05AB091NR0S321</t>
  </si>
  <si>
    <t>SG05AP052000S321</t>
  </si>
  <si>
    <t>SG05ANP01000S321</t>
  </si>
  <si>
    <t>SG05AP051G00S321</t>
  </si>
  <si>
    <t>SG05ANP02000S321</t>
  </si>
  <si>
    <t>SG05AB090000S321</t>
  </si>
  <si>
    <t>SG05AB091NU0S321</t>
  </si>
  <si>
    <r>
      <t>Quarterly balance sheets – local government institutions</t>
    </r>
    <r>
      <rPr>
        <b/>
        <vertAlign val="superscript"/>
        <sz val="11"/>
        <rFont val="Arial"/>
        <family val="2"/>
      </rPr>
      <t>(1)(2)</t>
    </r>
  </si>
  <si>
    <t>SG07ALE00000AN10000S321</t>
  </si>
  <si>
    <t>SG07ALE00000AN20000S321</t>
  </si>
  <si>
    <t>SG07ALE00000AN00000S321</t>
  </si>
  <si>
    <t>SG07ALE00000AFA0200S321</t>
  </si>
  <si>
    <t>SG07ALE00000AFA0300S321</t>
  </si>
  <si>
    <t>SG07ALE00000AFA0400S321</t>
  </si>
  <si>
    <t>SG07ALE00000AFA0500S321</t>
  </si>
  <si>
    <t>SG07ALE00000AFA0600S321</t>
  </si>
  <si>
    <t>SG07ALE00000AFA0700S321</t>
  </si>
  <si>
    <t>SG07ALE00000AFA0800S321</t>
  </si>
  <si>
    <t>SG07ALE00000AFA0000S321</t>
  </si>
  <si>
    <t>SG07ALE00000A000000S321</t>
  </si>
  <si>
    <t>SG07ALE00000AFL0300S321</t>
  </si>
  <si>
    <t>SG07ALE00000AFL0400S321</t>
  </si>
  <si>
    <t>SG07ALE00000AFL0700S321</t>
  </si>
  <si>
    <t>SG07ALE00000AFL0800S321</t>
  </si>
  <si>
    <t>SG07ALE00000AFL0000S321</t>
  </si>
  <si>
    <t>SG07ALE00000B900000S321</t>
  </si>
  <si>
    <t>SG07ALE00000L000000S321</t>
  </si>
  <si>
    <t>3. Predominantly represents property rates.</t>
  </si>
  <si>
    <t>4. This sector does not produce mixed income.</t>
  </si>
  <si>
    <t>5. Consists of consumption of fixed capital.</t>
  </si>
  <si>
    <t>Table 1.4</t>
  </si>
  <si>
    <r>
      <t>Non-profit institutions serving households</t>
    </r>
    <r>
      <rPr>
        <b/>
        <vertAlign val="superscript"/>
        <sz val="11"/>
        <rFont val="Arial"/>
        <family val="2"/>
      </rPr>
      <t>(1)(2)</t>
    </r>
  </si>
  <si>
    <r>
      <t>Gross operating surplus</t>
    </r>
    <r>
      <rPr>
        <vertAlign val="superscript"/>
        <sz val="8"/>
        <color theme="1"/>
        <rFont val="Arial"/>
        <family val="2"/>
      </rPr>
      <t>(3)</t>
    </r>
  </si>
  <si>
    <t>SG04AB02G000S400</t>
  </si>
  <si>
    <t>SG04AD041R00S400</t>
  </si>
  <si>
    <t>SG04AD0421R0S400</t>
  </si>
  <si>
    <t>SG04AD044XR0S400</t>
  </si>
  <si>
    <t>SG04AB051GR0S400</t>
  </si>
  <si>
    <t>SG04AD07XR00S400</t>
  </si>
  <si>
    <t>SG04AD075R00S400</t>
  </si>
  <si>
    <t>SG04AB052GR0S400</t>
  </si>
  <si>
    <t>SG04AB05GR00S400</t>
  </si>
  <si>
    <t>SG04AD041P00S400</t>
  </si>
  <si>
    <t>SG04AB051GP0S400</t>
  </si>
  <si>
    <t>SG04AD07XP00S400</t>
  </si>
  <si>
    <t>SG04AD075P00S400</t>
  </si>
  <si>
    <t>SG04AB052GP0S400</t>
  </si>
  <si>
    <t>SG04AB05GP00S400</t>
  </si>
  <si>
    <t>SG04AB051N00S400</t>
  </si>
  <si>
    <t>SG04AB052N00S400</t>
  </si>
  <si>
    <t>SG04AB06G000S400</t>
  </si>
  <si>
    <t>SG04AP051C00S400</t>
  </si>
  <si>
    <t>SG04AB06NR00S400</t>
  </si>
  <si>
    <t>SG04AP030000S400</t>
  </si>
  <si>
    <t>SG04AB08N000S400</t>
  </si>
  <si>
    <t>SG04AB06NU00S400</t>
  </si>
  <si>
    <t>SG05AB08N000S400</t>
  </si>
  <si>
    <t>SG05AP051C00S400</t>
  </si>
  <si>
    <t>SG05AD099000S400</t>
  </si>
  <si>
    <t>SG05AB091NR0S400</t>
  </si>
  <si>
    <t>SG05ANP01000S400</t>
  </si>
  <si>
    <t>SG05AP051G00S400</t>
  </si>
  <si>
    <t>SG05AB090000S400</t>
  </si>
  <si>
    <t>SG05AB091NU0S400</t>
  </si>
  <si>
    <r>
      <t>Quarterly balance sheets – non-profit institutions serving households</t>
    </r>
    <r>
      <rPr>
        <b/>
        <vertAlign val="superscript"/>
        <sz val="11"/>
        <rFont val="Arial"/>
        <family val="2"/>
      </rPr>
      <t>(1)(2)</t>
    </r>
  </si>
  <si>
    <t>SG07ALE00000AN10000S400</t>
  </si>
  <si>
    <t>SG07ALE00000AN20000S400</t>
  </si>
  <si>
    <t>SG07ALE00000AN00000S400</t>
  </si>
  <si>
    <t>SG07ALE00000AFA0200S400</t>
  </si>
  <si>
    <t>SG07ALE00000AFA0300S400</t>
  </si>
  <si>
    <t>SG07ALE00000AFA0400S400</t>
  </si>
  <si>
    <t>SG07ALE00000AFA0500S400</t>
  </si>
  <si>
    <t>SG07ALE00000AFA0600S400</t>
  </si>
  <si>
    <t>SG07ALE00000AFA0700S400</t>
  </si>
  <si>
    <t>SG07ALE00000AFA0800S400</t>
  </si>
  <si>
    <t>SG07ALE00000AFA0000S400</t>
  </si>
  <si>
    <t>SG07ALE00000A000000S400</t>
  </si>
  <si>
    <t>SG07ALE00000AFL0300S400</t>
  </si>
  <si>
    <t>SG07ALE00000AFL0400S400</t>
  </si>
  <si>
    <t>SG07ALE00000AFL0700S400</t>
  </si>
  <si>
    <t>SG07ALE00000AFL0800S400</t>
  </si>
  <si>
    <t>SG07ALE00000AFL0000S400</t>
  </si>
  <si>
    <t>SG07ALE00000B900000S400</t>
  </si>
  <si>
    <t>SG07ALE00000L000000S400</t>
  </si>
  <si>
    <t>Table 1.5</t>
  </si>
  <si>
    <r>
      <t>Households</t>
    </r>
    <r>
      <rPr>
        <b/>
        <vertAlign val="superscript"/>
        <sz val="11"/>
        <rFont val="Arial"/>
        <family val="2"/>
      </rPr>
      <t>(1)(2)</t>
    </r>
  </si>
  <si>
    <t>Compensation of Employees</t>
  </si>
  <si>
    <t>SG04AD01R000S500</t>
  </si>
  <si>
    <r>
      <t>Entrepreneurial income</t>
    </r>
    <r>
      <rPr>
        <vertAlign val="superscript"/>
        <sz val="8"/>
        <color theme="1"/>
        <rFont val="Arial"/>
        <family val="2"/>
      </rPr>
      <t>(3)</t>
    </r>
  </si>
  <si>
    <t>SG04AB04G000S500</t>
  </si>
  <si>
    <r>
      <t>Gross operating surplus</t>
    </r>
    <r>
      <rPr>
        <vertAlign val="superscript"/>
        <sz val="8"/>
        <color theme="1"/>
        <rFont val="Arial"/>
        <family val="2"/>
      </rPr>
      <t>(4)</t>
    </r>
  </si>
  <si>
    <t>SG04AB02G000S500</t>
  </si>
  <si>
    <t>SG04AD041R00S500</t>
  </si>
  <si>
    <t>SG04AD0421R0S500</t>
  </si>
  <si>
    <t>SG04AD044XR0S500</t>
  </si>
  <si>
    <t>SG04AD046R00S500</t>
  </si>
  <si>
    <t>SG04AB051GR0S500</t>
  </si>
  <si>
    <t>SG04AD06212RS500</t>
  </si>
  <si>
    <t>SG04AD0623R0S500</t>
  </si>
  <si>
    <t>SG04AD06211RS500</t>
  </si>
  <si>
    <t>SG04AD07XR00S500</t>
  </si>
  <si>
    <t>SG04AD075R00S500</t>
  </si>
  <si>
    <t>SG04AB052GR0S500</t>
  </si>
  <si>
    <t>SG04AB05GR00S500</t>
  </si>
  <si>
    <r>
      <t>Interest</t>
    </r>
    <r>
      <rPr>
        <vertAlign val="superscript"/>
        <sz val="8"/>
        <color theme="1"/>
        <rFont val="Arial"/>
        <family val="2"/>
      </rPr>
      <t>(5)</t>
    </r>
  </si>
  <si>
    <t>SG04AD041P00S500</t>
  </si>
  <si>
    <t>SG04AB051GP0S500</t>
  </si>
  <si>
    <t>SG04AD051P00S500</t>
  </si>
  <si>
    <t>SG04AD059P00S500</t>
  </si>
  <si>
    <t>SG04AD06132PS500</t>
  </si>
  <si>
    <t>SG04AD06131PS500</t>
  </si>
  <si>
    <t>SG04AD07XP00S500</t>
  </si>
  <si>
    <t>SG04AD075P00S500</t>
  </si>
  <si>
    <t>SG04AB052GP0S500</t>
  </si>
  <si>
    <t>SG04AB05GP00S500</t>
  </si>
  <si>
    <t>SG04AB051N00S500</t>
  </si>
  <si>
    <t>SG04AB052N00S500</t>
  </si>
  <si>
    <t>Adjustment for change in net equity of pension funds - households</t>
  </si>
  <si>
    <t>SG04AD080000S500</t>
  </si>
  <si>
    <t>SG04AB06G000S500</t>
  </si>
  <si>
    <t>SG04AP051C00S500</t>
  </si>
  <si>
    <t>SG04AB06NR00S500</t>
  </si>
  <si>
    <t>SG04AP030000S500</t>
  </si>
  <si>
    <t>SG04AB08N000S500</t>
  </si>
  <si>
    <t>SG04AB06NU00S500</t>
  </si>
  <si>
    <t>SG05AB08N000S500</t>
  </si>
  <si>
    <t>SG05AP051C00S500</t>
  </si>
  <si>
    <t>SG05AD091000S500</t>
  </si>
  <si>
    <t>SG05AD099000S500</t>
  </si>
  <si>
    <t>SG05AB091NR0S500</t>
  </si>
  <si>
    <t>SG05ANP01000S500</t>
  </si>
  <si>
    <t>SG05AP051G00S500</t>
  </si>
  <si>
    <t>SG05AB090000S500</t>
  </si>
  <si>
    <t>SG05AB091NU0S500</t>
  </si>
  <si>
    <r>
      <t>Quarterly balance sheets – households</t>
    </r>
    <r>
      <rPr>
        <b/>
        <vertAlign val="superscript"/>
        <sz val="11"/>
        <rFont val="Arial"/>
        <family val="2"/>
      </rPr>
      <t>(1)(2)</t>
    </r>
  </si>
  <si>
    <t>SG07ALE00000AN10000S500</t>
  </si>
  <si>
    <t>SG07ALE00000AN20000S500</t>
  </si>
  <si>
    <t>SG07ALE00000AN00000S500</t>
  </si>
  <si>
    <t>SG07ALE00000AFA0200S500</t>
  </si>
  <si>
    <t>SG07ALE00000AFA0300S500</t>
  </si>
  <si>
    <t>SG07ALE00000AFA0400S500</t>
  </si>
  <si>
    <t>SG07ALE00000AFA0500S500</t>
  </si>
  <si>
    <t>SG07ALE00000AFA0600S500</t>
  </si>
  <si>
    <t>SG07ALE00000AFA0000S500</t>
  </si>
  <si>
    <t>SG07ALE00000A000000S500</t>
  </si>
  <si>
    <t>SG07ALE00000AFL0400S500</t>
  </si>
  <si>
    <t>SG07ALE00000AFL0000S500</t>
  </si>
  <si>
    <t>SG07ALE00000B900000S500</t>
  </si>
  <si>
    <t>SG07ALE00000L000000S500</t>
  </si>
  <si>
    <t>3. This transaction includes net income from household owned businesses (including sole proprietors, partnerships, and rental property).</t>
  </si>
  <si>
    <t>5. Interest payments on rental properties are not included in the interest payable total for this sector.</t>
  </si>
  <si>
    <r>
      <t xml:space="preserve">Source: </t>
    </r>
    <r>
      <rPr>
        <sz val="8"/>
        <color indexed="8"/>
        <rFont val="Arial"/>
        <family val="2"/>
      </rPr>
      <t>Stats NZ, Reserve Bank of New Zealand</t>
    </r>
  </si>
  <si>
    <t>Table 1.6</t>
  </si>
  <si>
    <r>
      <t>Rest of the world</t>
    </r>
    <r>
      <rPr>
        <b/>
        <vertAlign val="superscript"/>
        <sz val="11"/>
        <rFont val="Arial"/>
        <family val="2"/>
      </rPr>
      <t>(1)(2)</t>
    </r>
  </si>
  <si>
    <t>SG04AD01R000S600</t>
  </si>
  <si>
    <t>Balance on external goods and services</t>
  </si>
  <si>
    <t>SG04AB110000S600</t>
  </si>
  <si>
    <t>SG04AD041R00S600</t>
  </si>
  <si>
    <t>SG04AD0421R0S600</t>
  </si>
  <si>
    <t>SG04AD043R00S600</t>
  </si>
  <si>
    <t>SG04AD046R00S600</t>
  </si>
  <si>
    <t>SG04AB051GR0S600</t>
  </si>
  <si>
    <t>SG04AD051R00S600</t>
  </si>
  <si>
    <t>SG04AD07XR00S600</t>
  </si>
  <si>
    <t>SG04AD075R00S600</t>
  </si>
  <si>
    <t>SG04AB052GR0S600</t>
  </si>
  <si>
    <t>SG04AB05GR00S600</t>
  </si>
  <si>
    <t>SG04AD041P00S600</t>
  </si>
  <si>
    <t>SG04AD0421P0S600</t>
  </si>
  <si>
    <t>SG04AD043P00S600</t>
  </si>
  <si>
    <t>SG04AD046P00S600</t>
  </si>
  <si>
    <t>SG04AB051GP0S600</t>
  </si>
  <si>
    <t>SG04AD051P00S600</t>
  </si>
  <si>
    <t>SG04AD059P00S600</t>
  </si>
  <si>
    <t>SG04AD07XP00S600</t>
  </si>
  <si>
    <t>SG04AD075P00S600</t>
  </si>
  <si>
    <t>SG04AB052GP0S600</t>
  </si>
  <si>
    <t>SG04AB05GP00S600</t>
  </si>
  <si>
    <t>SG04AB051N00S600</t>
  </si>
  <si>
    <t>SG04AB052N00S600</t>
  </si>
  <si>
    <t>SG04AB06G000S600</t>
  </si>
  <si>
    <t>SG04AB06NR00S600</t>
  </si>
  <si>
    <t>SG04AB08N000S600</t>
  </si>
  <si>
    <t>SG04AB06NU00S600</t>
  </si>
  <si>
    <t>SG05AB08N000S600</t>
  </si>
  <si>
    <t>SG05AD099000S600</t>
  </si>
  <si>
    <t>SG05AB091NR0S600</t>
  </si>
  <si>
    <t>SG05ANP01000S600</t>
  </si>
  <si>
    <t>SG05ANP02000S600</t>
  </si>
  <si>
    <t>SG05AB090000S600</t>
  </si>
  <si>
    <t>SG05AB091NU0S600</t>
  </si>
  <si>
    <r>
      <t>Quarterly balance sheets – rest of the world</t>
    </r>
    <r>
      <rPr>
        <b/>
        <vertAlign val="superscript"/>
        <sz val="11"/>
        <rFont val="Arial"/>
        <family val="2"/>
      </rPr>
      <t>(1)(2)</t>
    </r>
  </si>
  <si>
    <t>SG07ALE00000AFA0100S600</t>
  </si>
  <si>
    <t>SG07ALE00000AFA0200S600</t>
  </si>
  <si>
    <t>SG07ALE00000AFA0300S600</t>
  </si>
  <si>
    <t>SG07ALE00000AFA0400S600</t>
  </si>
  <si>
    <t>SG07ALE00000AFA0500S600</t>
  </si>
  <si>
    <t>SG07ALE00000AFA0600S600</t>
  </si>
  <si>
    <t>SG07ALE00000AFA0700S600</t>
  </si>
  <si>
    <t>SG07ALE00000AFA0800S600</t>
  </si>
  <si>
    <t>SG07ALE00000AFA0000S600</t>
  </si>
  <si>
    <t>SG07ALE00000A000000S600</t>
  </si>
  <si>
    <t>SG07ALE00000AFL0100S600</t>
  </si>
  <si>
    <t>SG07ALE00000AFL0200S600</t>
  </si>
  <si>
    <t>SG07ALE00000AFL0300S600</t>
  </si>
  <si>
    <t>SG07ALE00000AFL0400S600</t>
  </si>
  <si>
    <t>SG07ALE00000AFL0500S600</t>
  </si>
  <si>
    <t>SG07ALE00000AFL0600S600</t>
  </si>
  <si>
    <t>SG07ALE00000AFL0700S600</t>
  </si>
  <si>
    <t>SG07ALE00000AFL0800S600</t>
  </si>
  <si>
    <t>SG07ALE00000AFL0000S600</t>
  </si>
  <si>
    <t>SG07ALE00000B900000S600</t>
  </si>
  <si>
    <t>SG07ALE00000L000000S600</t>
  </si>
  <si>
    <t>3. This item includes net non-life insurance premiums receivable.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43" formatCode="_-* #,##0.00_-;\-* #,##0.00_-;_-* &quot;-&quot;??_-;_-@_-"/>
  </numFmts>
  <fonts count="21"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1"/>
      <name val="Arial"/>
      <family val="2"/>
    </font>
    <font>
      <b/>
      <vertAlign val="superscript"/>
      <sz val="11"/>
      <name val="Arial"/>
      <family val="2"/>
    </font>
    <font>
      <sz val="10"/>
      <color theme="1"/>
      <name val="Arial"/>
      <family val="2"/>
    </font>
    <font>
      <sz val="8"/>
      <color theme="1"/>
      <name val="Arial"/>
      <family val="2"/>
    </font>
    <font>
      <b/>
      <sz val="8"/>
      <color theme="1"/>
      <name val="Arial"/>
      <family val="2"/>
    </font>
    <font>
      <sz val="8"/>
      <name val="Arial"/>
      <family val="2"/>
    </font>
    <font>
      <b/>
      <sz val="8"/>
      <name val="Arial"/>
      <family val="2"/>
    </font>
    <font>
      <sz val="8"/>
      <color indexed="8"/>
      <name val="Arial"/>
      <family val="2"/>
    </font>
    <font>
      <sz val="9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12"/>
      <color theme="1"/>
      <name val="Arial"/>
      <family val="2"/>
    </font>
    <font>
      <b/>
      <sz val="10"/>
      <color theme="1"/>
      <name val="Arial"/>
      <family val="2"/>
    </font>
    <font>
      <u/>
      <sz val="10"/>
      <color theme="10"/>
      <name val="Arial"/>
      <family val="2"/>
    </font>
    <font>
      <b/>
      <sz val="11"/>
      <color theme="1"/>
      <name val="Arial"/>
      <family val="2"/>
    </font>
    <font>
      <u/>
      <sz val="10"/>
      <color theme="10"/>
      <name val="Arial Mäori"/>
      <family val="2"/>
    </font>
    <font>
      <vertAlign val="superscript"/>
      <sz val="8"/>
      <color theme="1"/>
      <name val="Arial"/>
      <family val="2"/>
    </font>
    <font>
      <sz val="10"/>
      <color theme="1"/>
      <name val="Arial Mäori"/>
      <family val="2"/>
    </font>
    <font>
      <i/>
      <sz val="10"/>
      <color theme="1"/>
      <name val="Arial"/>
      <family val="2"/>
    </font>
  </fonts>
  <fills count="3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</fills>
  <borders count="9">
    <border>
      <left/>
      <right/>
      <top/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</borders>
  <cellStyleXfs count="13">
    <xf numFmtId="0" fontId="0" fillId="0" borderId="0"/>
    <xf numFmtId="0" fontId="4" fillId="0" borderId="0"/>
    <xf numFmtId="0" fontId="1" fillId="0" borderId="0"/>
    <xf numFmtId="0" fontId="12" fillId="0" borderId="0" applyNumberFormat="0" applyFill="0" applyBorder="0" applyAlignment="0" applyProtection="0"/>
    <xf numFmtId="0" fontId="17" fillId="0" borderId="0" applyNumberFormat="0" applyFill="0" applyBorder="0" applyAlignment="0" applyProtection="0">
      <alignment vertical="top"/>
      <protection locked="0"/>
    </xf>
    <xf numFmtId="0" fontId="11" fillId="0" borderId="0"/>
    <xf numFmtId="43" fontId="19" fillId="0" borderId="0" applyFont="0" applyFill="0" applyBorder="0" applyAlignment="0" applyProtection="0"/>
    <xf numFmtId="0" fontId="12" fillId="0" borderId="0" applyNumberFormat="0" applyFill="0" applyBorder="0" applyAlignment="0" applyProtection="0"/>
    <xf numFmtId="0" fontId="11" fillId="0" borderId="0"/>
    <xf numFmtId="0" fontId="1" fillId="0" borderId="0"/>
    <xf numFmtId="0" fontId="19" fillId="0" borderId="0"/>
    <xf numFmtId="0" fontId="11" fillId="0" borderId="0"/>
    <xf numFmtId="0" fontId="15" fillId="0" borderId="0" applyNumberFormat="0" applyFill="0" applyBorder="0" applyAlignment="0" applyProtection="0"/>
  </cellStyleXfs>
  <cellXfs count="66">
    <xf numFmtId="0" fontId="0" fillId="0" borderId="0" xfId="0"/>
    <xf numFmtId="0" fontId="15" fillId="0" borderId="0" xfId="3" applyFont="1" applyFill="1"/>
    <xf numFmtId="0" fontId="15" fillId="0" borderId="0" xfId="4" applyFont="1" applyFill="1" applyAlignment="1" applyProtection="1"/>
    <xf numFmtId="0" fontId="1" fillId="0" borderId="0" xfId="0" quotePrefix="1" applyFont="1"/>
    <xf numFmtId="0" fontId="7" fillId="0" borderId="0" xfId="0" quotePrefix="1" applyFont="1" applyAlignment="1">
      <alignment horizontal="left" vertical="center"/>
    </xf>
    <xf numFmtId="0" fontId="2" fillId="0" borderId="0" xfId="0" applyFont="1" applyAlignment="1">
      <alignment horizontal="left"/>
    </xf>
    <xf numFmtId="0" fontId="1" fillId="0" borderId="0" xfId="0" applyFont="1" applyAlignment="1">
      <alignment horizontal="left"/>
    </xf>
    <xf numFmtId="0" fontId="7" fillId="0" borderId="0" xfId="0" applyFont="1"/>
    <xf numFmtId="0" fontId="7" fillId="0" borderId="2" xfId="0" applyFont="1" applyBorder="1" applyAlignment="1">
      <alignment horizontal="right"/>
    </xf>
    <xf numFmtId="0" fontId="7" fillId="0" borderId="7" xfId="0" applyFont="1" applyBorder="1" applyAlignment="1">
      <alignment horizontal="center" vertical="center" wrapText="1"/>
    </xf>
    <xf numFmtId="0" fontId="7" fillId="0" borderId="0" xfId="0" applyFont="1" applyAlignment="1">
      <alignment horizontal="left"/>
    </xf>
    <xf numFmtId="0" fontId="8" fillId="0" borderId="0" xfId="0" applyFont="1" applyAlignment="1">
      <alignment vertical="center" wrapText="1"/>
    </xf>
    <xf numFmtId="0" fontId="6" fillId="0" borderId="0" xfId="0" applyFont="1" applyAlignment="1">
      <alignment horizontal="center" vertical="center"/>
    </xf>
    <xf numFmtId="0" fontId="0" fillId="0" borderId="0" xfId="0" applyAlignment="1">
      <alignment vertical="center"/>
    </xf>
    <xf numFmtId="0" fontId="5" fillId="0" borderId="0" xfId="0" applyFont="1" applyAlignment="1">
      <alignment horizontal="left" vertical="center" indent="2"/>
    </xf>
    <xf numFmtId="0" fontId="5" fillId="0" borderId="0" xfId="0" applyFont="1" applyAlignment="1">
      <alignment horizontal="center" vertical="center"/>
    </xf>
    <xf numFmtId="3" fontId="5" fillId="0" borderId="0" xfId="0" applyNumberFormat="1" applyFont="1" applyAlignment="1">
      <alignment horizontal="right" indent="1"/>
    </xf>
    <xf numFmtId="0" fontId="5" fillId="0" borderId="0" xfId="0" applyFont="1" applyAlignment="1">
      <alignment horizontal="left" vertical="center" indent="3"/>
    </xf>
    <xf numFmtId="0" fontId="8" fillId="0" borderId="0" xfId="0" applyFont="1" applyAlignment="1">
      <alignment wrapText="1"/>
    </xf>
    <xf numFmtId="0" fontId="6" fillId="0" borderId="0" xfId="0" applyFont="1" applyAlignment="1">
      <alignment horizontal="left" vertical="center" indent="2"/>
    </xf>
    <xf numFmtId="0" fontId="6" fillId="0" borderId="0" xfId="0" applyFont="1" applyAlignment="1">
      <alignment vertical="center"/>
    </xf>
    <xf numFmtId="0" fontId="10" fillId="0" borderId="0" xfId="0" applyFont="1"/>
    <xf numFmtId="0" fontId="2" fillId="0" borderId="0" xfId="0" applyFont="1" applyAlignment="1">
      <alignment vertical="center"/>
    </xf>
    <xf numFmtId="0" fontId="2" fillId="0" borderId="0" xfId="0" applyFont="1"/>
    <xf numFmtId="0" fontId="1" fillId="0" borderId="0" xfId="0" applyFont="1" applyAlignment="1">
      <alignment horizontal="left" vertical="center"/>
    </xf>
    <xf numFmtId="0" fontId="4" fillId="0" borderId="0" xfId="0" applyFont="1" applyAlignment="1">
      <alignment vertical="center"/>
    </xf>
    <xf numFmtId="0" fontId="5" fillId="0" borderId="0" xfId="0" applyFont="1" applyAlignment="1">
      <alignment vertical="center"/>
    </xf>
    <xf numFmtId="0" fontId="5" fillId="0" borderId="0" xfId="0" applyFont="1" applyAlignment="1">
      <alignment horizontal="center"/>
    </xf>
    <xf numFmtId="0" fontId="6" fillId="0" borderId="2" xfId="0" applyFont="1" applyBorder="1" applyAlignment="1">
      <alignment vertical="center"/>
    </xf>
    <xf numFmtId="0" fontId="5" fillId="0" borderId="0" xfId="0" applyFont="1" applyAlignment="1">
      <alignment horizontal="left"/>
    </xf>
    <xf numFmtId="0" fontId="7" fillId="0" borderId="0" xfId="0" quotePrefix="1" applyFont="1"/>
    <xf numFmtId="0" fontId="8" fillId="0" borderId="0" xfId="0" applyFont="1"/>
    <xf numFmtId="0" fontId="7" fillId="0" borderId="0" xfId="0" quotePrefix="1" applyFont="1" applyAlignment="1">
      <alignment horizontal="left" wrapText="1"/>
    </xf>
    <xf numFmtId="0" fontId="6" fillId="0" borderId="0" xfId="0" applyFont="1"/>
    <xf numFmtId="0" fontId="5" fillId="0" borderId="0" xfId="0" applyFont="1"/>
    <xf numFmtId="0" fontId="2" fillId="0" borderId="0" xfId="0" applyFont="1" applyAlignment="1">
      <alignment horizontal="left" vertical="center"/>
    </xf>
    <xf numFmtId="0" fontId="4" fillId="0" borderId="0" xfId="0" applyFont="1"/>
    <xf numFmtId="0" fontId="0" fillId="0" borderId="0" xfId="0" applyAlignment="1">
      <alignment horizontal="left" indent="1"/>
    </xf>
    <xf numFmtId="0" fontId="1" fillId="0" borderId="0" xfId="0" quotePrefix="1" applyFont="1" applyAlignment="1">
      <alignment horizontal="left"/>
    </xf>
    <xf numFmtId="0" fontId="7" fillId="0" borderId="0" xfId="0" quotePrefix="1" applyFont="1" applyAlignment="1">
      <alignment vertical="center"/>
    </xf>
    <xf numFmtId="0" fontId="8" fillId="0" borderId="0" xfId="0" applyFont="1" applyAlignment="1">
      <alignment horizontal="left" vertical="center"/>
    </xf>
    <xf numFmtId="0" fontId="4" fillId="0" borderId="0" xfId="5" applyFont="1"/>
    <xf numFmtId="0" fontId="14" fillId="0" borderId="0" xfId="5" applyFont="1"/>
    <xf numFmtId="0" fontId="5" fillId="0" borderId="2" xfId="0" applyFont="1" applyBorder="1" applyAlignment="1">
      <alignment horizontal="center" vertical="center"/>
    </xf>
    <xf numFmtId="0" fontId="8" fillId="2" borderId="0" xfId="0" applyFont="1" applyFill="1" applyAlignment="1">
      <alignment horizontal="center" vertical="center"/>
    </xf>
    <xf numFmtId="0" fontId="8" fillId="2" borderId="0" xfId="0" applyFont="1" applyFill="1" applyAlignment="1">
      <alignment vertical="center"/>
    </xf>
    <xf numFmtId="0" fontId="5" fillId="0" borderId="1" xfId="0" applyFont="1" applyBorder="1" applyAlignment="1">
      <alignment horizontal="centerContinuous" vertical="center"/>
    </xf>
    <xf numFmtId="3" fontId="5" fillId="0" borderId="2" xfId="0" applyNumberFormat="1" applyFont="1" applyBorder="1" applyAlignment="1">
      <alignment horizontal="right" indent="1"/>
    </xf>
    <xf numFmtId="0" fontId="7" fillId="0" borderId="0" xfId="1" applyFont="1" applyAlignment="1">
      <alignment horizontal="left" vertical="center" wrapText="1" indent="2"/>
    </xf>
    <xf numFmtId="0" fontId="13" fillId="0" borderId="0" xfId="0" applyFont="1"/>
    <xf numFmtId="0" fontId="16" fillId="0" borderId="0" xfId="0" applyFont="1"/>
    <xf numFmtId="0" fontId="4" fillId="0" borderId="0" xfId="0" applyFont="1" applyAlignment="1">
      <alignment horizontal="right" indent="1"/>
    </xf>
    <xf numFmtId="0" fontId="16" fillId="0" borderId="0" xfId="5" applyFont="1"/>
    <xf numFmtId="49" fontId="4" fillId="0" borderId="0" xfId="5" applyNumberFormat="1" applyFont="1" applyAlignment="1">
      <alignment horizontal="left"/>
    </xf>
    <xf numFmtId="0" fontId="8" fillId="0" borderId="0" xfId="0" applyFont="1" applyAlignment="1">
      <alignment horizontal="center" vertical="center"/>
    </xf>
    <xf numFmtId="0" fontId="7" fillId="0" borderId="3" xfId="0" applyFont="1" applyBorder="1"/>
    <xf numFmtId="0" fontId="7" fillId="0" borderId="6" xfId="0" applyFont="1" applyBorder="1" applyAlignment="1">
      <alignment horizontal="center" vertical="center" wrapText="1"/>
    </xf>
    <xf numFmtId="0" fontId="5" fillId="0" borderId="3" xfId="0" applyFont="1" applyBorder="1" applyAlignment="1">
      <alignment horizontal="centerContinuous" vertical="center"/>
    </xf>
    <xf numFmtId="0" fontId="7" fillId="0" borderId="5" xfId="0" applyFont="1" applyBorder="1" applyAlignment="1">
      <alignment horizontal="center" vertical="center" wrapText="1"/>
    </xf>
    <xf numFmtId="17" fontId="5" fillId="0" borderId="4" xfId="0" applyNumberFormat="1" applyFont="1" applyBorder="1" applyAlignment="1">
      <alignment horizontal="center" vertical="center"/>
    </xf>
    <xf numFmtId="17" fontId="5" fillId="0" borderId="1" xfId="0" applyNumberFormat="1" applyFont="1" applyBorder="1" applyAlignment="1">
      <alignment horizontal="center" vertical="center"/>
    </xf>
    <xf numFmtId="17" fontId="5" fillId="0" borderId="8" xfId="0" applyNumberFormat="1" applyFont="1" applyBorder="1" applyAlignment="1">
      <alignment horizontal="center" vertical="center"/>
    </xf>
    <xf numFmtId="0" fontId="7" fillId="0" borderId="3" xfId="0" applyFont="1" applyBorder="1" applyAlignment="1">
      <alignment horizontal="center"/>
    </xf>
    <xf numFmtId="0" fontId="7" fillId="0" borderId="3" xfId="0" applyFont="1" applyBorder="1" applyAlignment="1">
      <alignment horizontal="center" vertical="center" wrapText="1"/>
    </xf>
    <xf numFmtId="0" fontId="7" fillId="0" borderId="3" xfId="0" applyFont="1" applyBorder="1" applyAlignment="1">
      <alignment horizontal="center"/>
    </xf>
    <xf numFmtId="0" fontId="7" fillId="0" borderId="3" xfId="0" applyFont="1" applyBorder="1" applyAlignment="1">
      <alignment horizontal="center" vertical="center" wrapText="1"/>
    </xf>
  </cellXfs>
  <cellStyles count="13">
    <cellStyle name="Comma 2" xfId="6" xr:uid="{00B6E36C-3E15-4823-B567-863EE6489CE5}"/>
    <cellStyle name="Hyperlink" xfId="3" builtinId="8"/>
    <cellStyle name="Hyperlink 2" xfId="7" xr:uid="{F4512276-EBB6-447C-BE3B-90AD93DF0ED0}"/>
    <cellStyle name="Hyperlink 3" xfId="4" xr:uid="{BA5EA308-CEEF-40A1-A3BF-AE0C770E8B25}"/>
    <cellStyle name="Hyperlink 4" xfId="12" xr:uid="{EB5CA456-EFA0-4030-B38C-5F7AA105CC1D}"/>
    <cellStyle name="Normal" xfId="0" builtinId="0"/>
    <cellStyle name="Normal 2" xfId="2" xr:uid="{8CCEEDEE-5FB0-485C-BB88-B5E45BF4146B}"/>
    <cellStyle name="Normal 2 2" xfId="5" xr:uid="{B73C8180-99C5-465E-A780-7EFD494E0FB8}"/>
    <cellStyle name="Normal 2 2 2" xfId="9" xr:uid="{ACDBD95C-82B9-47C0-AAE4-6783BC9EF3F0}"/>
    <cellStyle name="Normal 2 2 3" xfId="1" xr:uid="{2212BD0A-E2B5-4498-8818-CDB512143A54}"/>
    <cellStyle name="Normal 2 3" xfId="10" xr:uid="{F1BB535B-2DDD-4D03-B158-E9F0897B52D8}"/>
    <cellStyle name="Normal 2_Table 1.4" xfId="8" xr:uid="{09DE1BC2-C630-4EF2-92CA-882699368EC0}"/>
    <cellStyle name="Normal 4" xfId="11" xr:uid="{8F0DF5C3-7B92-4F85-AF95-DA9099A04C2C}"/>
  </cellStyles>
  <dxfs count="0"/>
  <tableStyles count="0" defaultTableStyle="TableStyleMedium2" defaultPivotStyle="PivotStyleLight16"/>
  <colors>
    <mruColors>
      <color rgb="FFFF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4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theme" Target="theme/theme1.xml"/><Relationship Id="rId14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mailto:info@stats.govt.nz" TargetMode="External"/><Relationship Id="rId1" Type="http://schemas.openxmlformats.org/officeDocument/2006/relationships/hyperlink" Target="http://www.stats.govt.nz/" TargetMode="Externa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1DB23F2-E5E3-448E-920E-93DFC03FF6E9}">
  <sheetPr codeName="Sheet1">
    <pageSetUpPr fitToPage="1"/>
  </sheetPr>
  <dimension ref="A1:D26"/>
  <sheetViews>
    <sheetView tabSelected="1" workbookViewId="0"/>
  </sheetViews>
  <sheetFormatPr defaultColWidth="9.140625" defaultRowHeight="12.75"/>
  <cols>
    <col min="1" max="1" width="14.7109375" style="36" customWidth="1"/>
    <col min="2" max="2" width="35.7109375" style="36" customWidth="1"/>
    <col min="3" max="16384" width="9.140625" style="36"/>
  </cols>
  <sheetData>
    <row r="1" spans="1:4" ht="15.75">
      <c r="A1" s="49" t="s">
        <v>0</v>
      </c>
    </row>
    <row r="3" spans="1:4" ht="15">
      <c r="A3" s="50" t="s">
        <v>1</v>
      </c>
    </row>
    <row r="4" spans="1:4">
      <c r="A4" s="51">
        <v>1.1000000000000001</v>
      </c>
      <c r="B4" s="1" t="s">
        <v>2</v>
      </c>
    </row>
    <row r="5" spans="1:4">
      <c r="A5" s="51">
        <v>1.2</v>
      </c>
      <c r="B5" s="1" t="s">
        <v>3</v>
      </c>
    </row>
    <row r="6" spans="1:4">
      <c r="A6" s="51">
        <v>1.31</v>
      </c>
      <c r="B6" s="1" t="s">
        <v>4</v>
      </c>
    </row>
    <row r="7" spans="1:4">
      <c r="A7" s="51">
        <v>1.32</v>
      </c>
      <c r="B7" s="1" t="s">
        <v>5</v>
      </c>
    </row>
    <row r="8" spans="1:4">
      <c r="A8" s="51">
        <v>1.4</v>
      </c>
      <c r="B8" s="1" t="s">
        <v>6</v>
      </c>
    </row>
    <row r="9" spans="1:4">
      <c r="A9" s="51">
        <v>1.5</v>
      </c>
      <c r="B9" s="1" t="s">
        <v>7</v>
      </c>
    </row>
    <row r="10" spans="1:4">
      <c r="A10" s="51">
        <v>1.6</v>
      </c>
      <c r="B10" s="1" t="s">
        <v>8</v>
      </c>
    </row>
    <row r="12" spans="1:4" ht="15">
      <c r="A12" s="50" t="s">
        <v>9</v>
      </c>
      <c r="B12" s="2"/>
    </row>
    <row r="13" spans="1:4">
      <c r="A13" s="36" t="s">
        <v>10</v>
      </c>
      <c r="B13" s="2"/>
    </row>
    <row r="14" spans="1:4">
      <c r="A14" s="41"/>
      <c r="B14" s="41"/>
      <c r="C14" s="41"/>
      <c r="D14" s="41"/>
    </row>
    <row r="15" spans="1:4" ht="15">
      <c r="A15" s="52" t="s">
        <v>11</v>
      </c>
      <c r="B15" s="42"/>
      <c r="C15" s="42"/>
      <c r="D15" s="41"/>
    </row>
    <row r="16" spans="1:4">
      <c r="A16" s="41" t="s">
        <v>12</v>
      </c>
      <c r="B16" s="41"/>
      <c r="C16" s="41"/>
      <c r="D16" s="41"/>
    </row>
    <row r="17" spans="1:4">
      <c r="A17" s="2" t="s">
        <v>13</v>
      </c>
      <c r="B17" s="2"/>
      <c r="C17" s="2"/>
      <c r="D17" s="41"/>
    </row>
    <row r="18" spans="1:4">
      <c r="A18" s="41" t="s">
        <v>14</v>
      </c>
      <c r="B18" s="41"/>
      <c r="C18" s="41"/>
      <c r="D18" s="41"/>
    </row>
    <row r="19" spans="1:4">
      <c r="A19" s="41"/>
      <c r="B19" s="41"/>
      <c r="C19" s="41"/>
      <c r="D19" s="41"/>
    </row>
    <row r="20" spans="1:4" ht="15">
      <c r="A20" s="52" t="s">
        <v>15</v>
      </c>
      <c r="B20" s="41"/>
      <c r="C20" s="41"/>
      <c r="D20" s="41"/>
    </row>
    <row r="21" spans="1:4">
      <c r="A21" s="41" t="s">
        <v>16</v>
      </c>
      <c r="B21" s="41"/>
      <c r="C21" s="41"/>
      <c r="D21" s="41"/>
    </row>
    <row r="22" spans="1:4">
      <c r="A22" s="41"/>
      <c r="B22" s="41"/>
      <c r="C22" s="41"/>
      <c r="D22" s="41"/>
    </row>
    <row r="23" spans="1:4">
      <c r="A23" s="42" t="s">
        <v>17</v>
      </c>
      <c r="B23" s="41"/>
      <c r="C23" s="41"/>
      <c r="D23" s="41"/>
    </row>
    <row r="24" spans="1:4">
      <c r="A24" s="53" t="s">
        <v>18</v>
      </c>
      <c r="B24" s="41"/>
      <c r="C24" s="41"/>
      <c r="D24" s="41"/>
    </row>
    <row r="25" spans="1:4">
      <c r="A25" s="1" t="s">
        <v>19</v>
      </c>
      <c r="B25" s="41"/>
      <c r="C25" s="41"/>
      <c r="D25" s="41"/>
    </row>
    <row r="26" spans="1:4">
      <c r="A26" s="41"/>
      <c r="B26" s="41"/>
      <c r="C26" s="41"/>
      <c r="D26" s="41"/>
    </row>
  </sheetData>
  <hyperlinks>
    <hyperlink ref="B4" location="'Table 1.1'!A1" display="Non-financial business enterprises, Jun-16 -September -21" xr:uid="{AA82171F-DC10-4462-967C-336209C532C3}"/>
    <hyperlink ref="B5" location="'Table 1.2'!A1" display="Financial business enterprises, Jun-16 - September-21" xr:uid="{57EC8960-BE9E-42AB-8CA9-3F6D9EB04D30}"/>
    <hyperlink ref="B6" location="'Table 1.31'!A1" display="Central government institutions, Jun-16 - September-21" xr:uid="{7F8A122B-3B13-44A6-A27F-1BDB70A753BA}"/>
    <hyperlink ref="B7" location="'Table 1.32'!A1" display="Local government institutions" xr:uid="{F66F9968-AD48-49EC-A61C-CD9532D08DDE}"/>
    <hyperlink ref="B8" location="'Table 1.4'!A1" display="Non-profit institutions serving households, Jun-16 - September-21" xr:uid="{13B13D80-F8B1-4A08-9ACB-3BF5B3B1C683}"/>
    <hyperlink ref="B9" location="'Table 1.5'!A1" display="Households, Jun-16 - September-21" xr:uid="{1161B6B9-12B1-4294-BC3E-B544B5460B75}"/>
    <hyperlink ref="A25" r:id="rId1" xr:uid="{5C15A0A3-B3F7-42A3-A3B1-A0093DF78693}"/>
    <hyperlink ref="A17" r:id="rId2" xr:uid="{563BF359-DDB4-49B1-8B93-D8C0A14A669C}"/>
    <hyperlink ref="B10" location="'Table 1.6'!A1" display="Rest of the world, Jun-16 - September-21" xr:uid="{BB322A4E-0ADB-4224-A55D-93AFE9572A98}"/>
  </hyperlinks>
  <pageMargins left="0.7" right="0.7" top="0.75" bottom="0.75" header="0.3" footer="0.3"/>
  <pageSetup paperSize="8" orientation="landscape" r:id="rId3"/>
  <headerFooter>
    <oddHeader>&amp;C&amp;"Aptos"&amp;12&amp;K000000 IN-CONFIDENCE&amp;1#_x000D_</oddHeader>
    <oddFooter>&amp;C_x000D_&amp;1#&amp;"Aptos"&amp;12&amp;K000000 IN-CONFIDENCE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61040F1-7F57-4088-8374-18008DED9EC4}">
  <sheetPr codeName="Sheet2">
    <pageSetUpPr fitToPage="1"/>
  </sheetPr>
  <dimension ref="A1:AQ106"/>
  <sheetViews>
    <sheetView zoomScaleNormal="100" workbookViewId="0">
      <pane xSplit="2" ySplit="7" topLeftCell="C79" activePane="bottomRight" state="frozen"/>
      <selection pane="topRight"/>
      <selection pane="bottomLeft"/>
      <selection pane="bottomRight"/>
    </sheetView>
  </sheetViews>
  <sheetFormatPr defaultRowHeight="12.75" customHeight="1"/>
  <cols>
    <col min="1" max="1" width="47.7109375" style="34" customWidth="1"/>
    <col min="2" max="2" width="23.5703125" style="34" customWidth="1"/>
    <col min="3" max="25" width="9.85546875" style="34" customWidth="1"/>
    <col min="26" max="43" width="9.85546875" customWidth="1"/>
  </cols>
  <sheetData>
    <row r="1" spans="1:43" ht="12.75" customHeight="1">
      <c r="A1" s="38" t="s">
        <v>20</v>
      </c>
      <c r="B1" s="4"/>
      <c r="C1" s="39"/>
      <c r="D1" s="39"/>
      <c r="E1" s="39"/>
    </row>
    <row r="2" spans="1:43" ht="15" customHeight="1">
      <c r="A2" s="5" t="s">
        <v>21</v>
      </c>
      <c r="B2" s="40"/>
      <c r="C2" s="40"/>
      <c r="D2" s="40"/>
      <c r="E2" s="40"/>
    </row>
    <row r="3" spans="1:43" ht="12.75" customHeight="1">
      <c r="A3" s="6" t="s">
        <v>22</v>
      </c>
      <c r="B3" s="40"/>
      <c r="C3" s="40"/>
      <c r="D3" s="40"/>
      <c r="E3" s="40"/>
    </row>
    <row r="4" spans="1:43" ht="12.75" customHeight="1">
      <c r="A4" s="6" t="s">
        <v>23</v>
      </c>
      <c r="B4" s="54"/>
      <c r="C4" s="40"/>
      <c r="D4" s="40"/>
      <c r="E4" s="40"/>
    </row>
    <row r="5" spans="1:43" s="7" customFormat="1" ht="12.75" customHeight="1">
      <c r="A5" s="55"/>
      <c r="B5" s="56" t="s">
        <v>24</v>
      </c>
      <c r="C5" s="46" t="s">
        <v>25</v>
      </c>
      <c r="D5" s="46"/>
      <c r="E5" s="46"/>
      <c r="F5" s="46"/>
      <c r="G5" s="46"/>
      <c r="H5" s="46"/>
      <c r="I5" s="46"/>
      <c r="J5" s="46"/>
      <c r="K5" s="46"/>
      <c r="L5" s="46"/>
      <c r="M5" s="46"/>
      <c r="N5" s="46"/>
      <c r="O5" s="46"/>
      <c r="P5" s="46"/>
      <c r="Q5" s="46"/>
      <c r="R5" s="46"/>
      <c r="S5" s="46"/>
      <c r="T5" s="46"/>
      <c r="U5" s="46"/>
      <c r="V5" s="46"/>
      <c r="W5" s="46"/>
      <c r="X5" s="46"/>
      <c r="Y5" s="46"/>
      <c r="Z5" s="46"/>
      <c r="AA5" s="46"/>
      <c r="AB5" s="46"/>
      <c r="AC5" s="46"/>
      <c r="AD5" s="46"/>
      <c r="AE5" s="46"/>
      <c r="AF5" s="46"/>
      <c r="AG5" s="46"/>
      <c r="AH5" s="57"/>
      <c r="AI5" s="57"/>
      <c r="AJ5" s="57"/>
      <c r="AK5" s="57"/>
      <c r="AL5" s="57"/>
      <c r="AM5" s="57"/>
      <c r="AN5" s="57"/>
      <c r="AO5" s="57"/>
      <c r="AP5" s="57"/>
      <c r="AQ5" s="57"/>
    </row>
    <row r="6" spans="1:43" s="7" customFormat="1" ht="12.75" customHeight="1">
      <c r="B6" s="58" t="s">
        <v>26</v>
      </c>
      <c r="C6" s="59" t="s">
        <v>27</v>
      </c>
      <c r="D6" s="60" t="s">
        <v>28</v>
      </c>
      <c r="E6" s="59" t="s">
        <v>29</v>
      </c>
      <c r="F6" s="60" t="s">
        <v>30</v>
      </c>
      <c r="G6" s="59" t="s">
        <v>31</v>
      </c>
      <c r="H6" s="60" t="s">
        <v>32</v>
      </c>
      <c r="I6" s="59" t="s">
        <v>33</v>
      </c>
      <c r="J6" s="60" t="s">
        <v>34</v>
      </c>
      <c r="K6" s="59" t="s">
        <v>35</v>
      </c>
      <c r="L6" s="60" t="s">
        <v>36</v>
      </c>
      <c r="M6" s="59" t="s">
        <v>37</v>
      </c>
      <c r="N6" s="60" t="s">
        <v>38</v>
      </c>
      <c r="O6" s="59" t="s">
        <v>39</v>
      </c>
      <c r="P6" s="60" t="s">
        <v>40</v>
      </c>
      <c r="Q6" s="59" t="s">
        <v>41</v>
      </c>
      <c r="R6" s="60" t="s">
        <v>42</v>
      </c>
      <c r="S6" s="59" t="s">
        <v>43</v>
      </c>
      <c r="T6" s="59" t="s">
        <v>44</v>
      </c>
      <c r="U6" s="59" t="s">
        <v>45</v>
      </c>
      <c r="V6" s="59" t="s">
        <v>46</v>
      </c>
      <c r="W6" s="59" t="s">
        <v>47</v>
      </c>
      <c r="X6" s="59" t="s">
        <v>48</v>
      </c>
      <c r="Y6" s="59" t="s">
        <v>49</v>
      </c>
      <c r="Z6" s="59" t="s">
        <v>50</v>
      </c>
      <c r="AA6" s="59" t="s">
        <v>51</v>
      </c>
      <c r="AB6" s="59" t="s">
        <v>52</v>
      </c>
      <c r="AC6" s="59" t="s">
        <v>53</v>
      </c>
      <c r="AD6" s="59" t="s">
        <v>54</v>
      </c>
      <c r="AE6" s="59" t="s">
        <v>55</v>
      </c>
      <c r="AF6" s="59" t="s">
        <v>56</v>
      </c>
      <c r="AG6" s="59" t="s">
        <v>57</v>
      </c>
      <c r="AH6" s="61" t="s">
        <v>58</v>
      </c>
      <c r="AI6" s="61" t="s">
        <v>59</v>
      </c>
      <c r="AJ6" s="61" t="s">
        <v>60</v>
      </c>
      <c r="AK6" s="61" t="s">
        <v>61</v>
      </c>
      <c r="AL6" s="61" t="s">
        <v>62</v>
      </c>
      <c r="AM6" s="61" t="s">
        <v>63</v>
      </c>
      <c r="AN6" s="61" t="s">
        <v>64</v>
      </c>
      <c r="AO6" s="61" t="s">
        <v>65</v>
      </c>
      <c r="AP6" s="61" t="s">
        <v>66</v>
      </c>
      <c r="AQ6" s="61" t="s">
        <v>67</v>
      </c>
    </row>
    <row r="7" spans="1:43" s="7" customFormat="1" ht="12.75" customHeight="1">
      <c r="A7" s="8"/>
      <c r="B7" s="9" t="s">
        <v>68</v>
      </c>
      <c r="C7" s="64" t="s">
        <v>69</v>
      </c>
      <c r="D7" s="64"/>
      <c r="E7" s="64"/>
      <c r="F7" s="64"/>
      <c r="G7" s="64"/>
      <c r="H7" s="64"/>
      <c r="I7" s="64"/>
      <c r="J7" s="64"/>
      <c r="K7" s="64"/>
      <c r="L7" s="64"/>
      <c r="M7" s="64"/>
      <c r="N7" s="64"/>
      <c r="O7" s="64"/>
      <c r="P7" s="64"/>
      <c r="Q7" s="64"/>
      <c r="R7" s="64"/>
      <c r="S7" s="64"/>
      <c r="T7" s="64"/>
      <c r="U7" s="64"/>
      <c r="V7" s="64"/>
      <c r="W7" s="64"/>
      <c r="X7" s="64"/>
      <c r="Y7" s="64"/>
      <c r="Z7" s="64"/>
      <c r="AA7" s="64"/>
      <c r="AB7" s="64"/>
      <c r="AC7" s="64"/>
      <c r="AD7" s="64"/>
      <c r="AE7" s="64"/>
      <c r="AF7" s="64"/>
      <c r="AG7" s="64"/>
      <c r="AH7" s="64"/>
      <c r="AI7" s="64"/>
      <c r="AJ7" s="64"/>
      <c r="AK7" s="64"/>
      <c r="AL7" s="64"/>
      <c r="AM7" s="64"/>
      <c r="AN7" s="64"/>
      <c r="AO7" s="64"/>
      <c r="AP7" s="64"/>
      <c r="AQ7" s="64"/>
    </row>
    <row r="8" spans="1:43" s="10" customFormat="1" ht="12.75" customHeight="1">
      <c r="A8" s="44" t="s">
        <v>70</v>
      </c>
      <c r="B8" s="45"/>
      <c r="C8" s="45"/>
      <c r="D8" s="45"/>
      <c r="E8" s="45"/>
      <c r="F8" s="45"/>
      <c r="G8" s="45"/>
      <c r="H8" s="45"/>
      <c r="I8" s="45"/>
      <c r="J8" s="45"/>
      <c r="K8" s="45"/>
      <c r="L8" s="45"/>
      <c r="M8" s="45"/>
      <c r="N8" s="45"/>
      <c r="O8" s="45"/>
      <c r="P8" s="45"/>
      <c r="Q8" s="45"/>
      <c r="R8" s="45"/>
      <c r="S8" s="45"/>
      <c r="T8" s="45"/>
      <c r="U8" s="45"/>
      <c r="V8" s="45"/>
      <c r="W8" s="45"/>
      <c r="X8" s="45"/>
      <c r="Y8" s="45"/>
      <c r="Z8" s="45"/>
      <c r="AA8" s="45"/>
      <c r="AB8" s="45"/>
      <c r="AC8" s="45"/>
      <c r="AD8" s="45"/>
      <c r="AE8" s="45"/>
      <c r="AF8" s="45"/>
      <c r="AG8" s="45"/>
      <c r="AH8" s="45"/>
      <c r="AI8" s="45"/>
      <c r="AJ8" s="45"/>
      <c r="AK8" s="45"/>
      <c r="AL8" s="45"/>
      <c r="AM8" s="45"/>
      <c r="AN8" s="45"/>
      <c r="AO8" s="45"/>
      <c r="AP8" s="45"/>
      <c r="AQ8" s="45"/>
    </row>
    <row r="9" spans="1:43" ht="12.75" customHeight="1">
      <c r="A9" s="11" t="s">
        <v>71</v>
      </c>
      <c r="B9" s="12"/>
      <c r="C9" s="16"/>
      <c r="D9" s="16"/>
      <c r="E9" s="16"/>
      <c r="F9" s="16"/>
      <c r="G9" s="16"/>
      <c r="H9" s="16"/>
      <c r="I9" s="16"/>
      <c r="J9" s="16"/>
      <c r="K9" s="16"/>
      <c r="L9" s="16"/>
      <c r="M9" s="16"/>
      <c r="N9" s="16"/>
      <c r="O9" s="16"/>
      <c r="P9" s="16"/>
      <c r="Q9" s="16"/>
      <c r="R9" s="16"/>
      <c r="S9" s="16"/>
      <c r="T9" s="16"/>
      <c r="U9" s="16"/>
      <c r="V9" s="16"/>
      <c r="W9" s="16"/>
      <c r="X9" s="16"/>
      <c r="Y9" s="16"/>
      <c r="Z9" s="16"/>
      <c r="AA9" s="16"/>
      <c r="AB9" s="16"/>
      <c r="AC9" s="16"/>
      <c r="AD9" s="16"/>
      <c r="AE9" s="16"/>
      <c r="AF9" s="16"/>
      <c r="AG9" s="16"/>
      <c r="AH9" s="16"/>
      <c r="AI9" s="16"/>
      <c r="AJ9" s="16"/>
      <c r="AK9" s="16"/>
      <c r="AL9" s="16"/>
      <c r="AM9" s="16"/>
      <c r="AN9" s="16"/>
      <c r="AO9" s="16"/>
      <c r="AP9" s="16"/>
      <c r="AQ9" s="16"/>
    </row>
    <row r="10" spans="1:43" ht="12.75" customHeight="1">
      <c r="A10" s="14" t="s">
        <v>72</v>
      </c>
      <c r="B10" s="15" t="s">
        <v>73</v>
      </c>
      <c r="C10" s="16">
        <v>20428</v>
      </c>
      <c r="D10" s="16">
        <v>21500</v>
      </c>
      <c r="E10" s="16">
        <v>25153</v>
      </c>
      <c r="F10" s="16">
        <v>22872</v>
      </c>
      <c r="G10" s="16">
        <v>22375</v>
      </c>
      <c r="H10" s="16">
        <v>23775</v>
      </c>
      <c r="I10" s="16">
        <v>27259</v>
      </c>
      <c r="J10" s="16">
        <v>24141</v>
      </c>
      <c r="K10" s="16">
        <v>24164</v>
      </c>
      <c r="L10" s="16">
        <v>24763</v>
      </c>
      <c r="M10" s="16">
        <v>27145</v>
      </c>
      <c r="N10" s="16">
        <v>24713</v>
      </c>
      <c r="O10" s="16">
        <v>24901</v>
      </c>
      <c r="P10" s="16">
        <v>26231</v>
      </c>
      <c r="Q10" s="16">
        <v>28964</v>
      </c>
      <c r="R10" s="16">
        <v>28573</v>
      </c>
      <c r="S10" s="16">
        <v>27956</v>
      </c>
      <c r="T10" s="16">
        <v>30558</v>
      </c>
      <c r="U10" s="16">
        <v>30296</v>
      </c>
      <c r="V10" s="16">
        <v>26878</v>
      </c>
      <c r="W10" s="16">
        <v>27640</v>
      </c>
      <c r="X10" s="16">
        <v>30546</v>
      </c>
      <c r="Y10" s="16">
        <v>34999</v>
      </c>
      <c r="Z10" s="16">
        <v>29011</v>
      </c>
      <c r="AA10" s="16">
        <v>29972</v>
      </c>
      <c r="AB10" s="16">
        <v>32135</v>
      </c>
      <c r="AC10" s="16">
        <v>35317</v>
      </c>
      <c r="AD10" s="16">
        <v>29964</v>
      </c>
      <c r="AE10" s="16">
        <v>31323</v>
      </c>
      <c r="AF10" s="16">
        <v>33287</v>
      </c>
      <c r="AG10" s="16">
        <v>33758</v>
      </c>
      <c r="AH10" s="16">
        <v>29924</v>
      </c>
      <c r="AI10" s="16">
        <v>30774</v>
      </c>
      <c r="AJ10" s="16">
        <v>32712</v>
      </c>
      <c r="AK10" s="16">
        <v>36988</v>
      </c>
      <c r="AL10" s="16">
        <v>32889</v>
      </c>
      <c r="AM10" s="16">
        <v>33260</v>
      </c>
      <c r="AN10" s="16">
        <v>36593</v>
      </c>
      <c r="AO10" s="16">
        <v>40754</v>
      </c>
      <c r="AP10" s="16">
        <v>36645</v>
      </c>
      <c r="AQ10" s="16">
        <v>36701</v>
      </c>
    </row>
    <row r="11" spans="1:43" ht="12.75" customHeight="1">
      <c r="A11" s="17" t="s">
        <v>74</v>
      </c>
      <c r="B11" s="15" t="s">
        <v>75</v>
      </c>
      <c r="C11" s="16">
        <v>13051</v>
      </c>
      <c r="D11" s="16">
        <v>13201</v>
      </c>
      <c r="E11" s="16">
        <v>15231</v>
      </c>
      <c r="F11" s="16">
        <v>13890</v>
      </c>
      <c r="G11" s="16">
        <v>14482</v>
      </c>
      <c r="H11" s="16">
        <v>14832</v>
      </c>
      <c r="I11" s="16">
        <v>16698</v>
      </c>
      <c r="J11" s="16">
        <v>14776</v>
      </c>
      <c r="K11" s="16">
        <v>15619</v>
      </c>
      <c r="L11" s="16">
        <v>15279</v>
      </c>
      <c r="M11" s="16">
        <v>16134</v>
      </c>
      <c r="N11" s="16">
        <v>15112</v>
      </c>
      <c r="O11" s="16">
        <v>15965</v>
      </c>
      <c r="P11" s="16">
        <v>16081</v>
      </c>
      <c r="Q11" s="16">
        <v>16947</v>
      </c>
      <c r="R11" s="16">
        <v>17808</v>
      </c>
      <c r="S11" s="16">
        <v>18415</v>
      </c>
      <c r="T11" s="16">
        <v>19778</v>
      </c>
      <c r="U11" s="16">
        <v>17938</v>
      </c>
      <c r="V11" s="16">
        <v>15823</v>
      </c>
      <c r="W11" s="16">
        <v>17143</v>
      </c>
      <c r="X11" s="16">
        <v>18665</v>
      </c>
      <c r="Y11" s="16">
        <v>20789</v>
      </c>
      <c r="Z11" s="16">
        <v>16927</v>
      </c>
      <c r="AA11" s="16">
        <v>19229</v>
      </c>
      <c r="AB11" s="16">
        <v>20741</v>
      </c>
      <c r="AC11" s="16">
        <v>22482</v>
      </c>
      <c r="AD11" s="16">
        <v>18711</v>
      </c>
      <c r="AE11" s="16">
        <v>20602</v>
      </c>
      <c r="AF11" s="16">
        <v>21752</v>
      </c>
      <c r="AG11" s="16">
        <v>20856</v>
      </c>
      <c r="AH11" s="16">
        <v>18320</v>
      </c>
      <c r="AI11" s="16">
        <v>19688</v>
      </c>
      <c r="AJ11" s="16">
        <v>20254</v>
      </c>
      <c r="AK11" s="16">
        <v>22123</v>
      </c>
      <c r="AL11" s="16">
        <v>19562</v>
      </c>
      <c r="AM11" s="16">
        <v>21093</v>
      </c>
      <c r="AN11" s="16">
        <v>23550</v>
      </c>
      <c r="AO11" s="16">
        <v>25117</v>
      </c>
      <c r="AP11" s="16">
        <v>22643</v>
      </c>
      <c r="AQ11" s="16">
        <v>24023</v>
      </c>
    </row>
    <row r="12" spans="1:43" ht="12.75" customHeight="1">
      <c r="A12" s="17" t="s">
        <v>76</v>
      </c>
      <c r="B12" s="15" t="s">
        <v>77</v>
      </c>
      <c r="C12" s="16">
        <v>7377</v>
      </c>
      <c r="D12" s="16">
        <v>8299</v>
      </c>
      <c r="E12" s="16">
        <v>9922</v>
      </c>
      <c r="F12" s="16">
        <v>8982</v>
      </c>
      <c r="G12" s="16">
        <v>7894</v>
      </c>
      <c r="H12" s="16">
        <v>8943</v>
      </c>
      <c r="I12" s="16">
        <v>10561</v>
      </c>
      <c r="J12" s="16">
        <v>9365</v>
      </c>
      <c r="K12" s="16">
        <v>8545</v>
      </c>
      <c r="L12" s="16">
        <v>9484</v>
      </c>
      <c r="M12" s="16">
        <v>11011</v>
      </c>
      <c r="N12" s="16">
        <v>9601</v>
      </c>
      <c r="O12" s="16">
        <v>8936</v>
      </c>
      <c r="P12" s="16">
        <v>10150</v>
      </c>
      <c r="Q12" s="16">
        <v>12017</v>
      </c>
      <c r="R12" s="16">
        <v>10764</v>
      </c>
      <c r="S12" s="16">
        <v>9540</v>
      </c>
      <c r="T12" s="16">
        <v>10780</v>
      </c>
      <c r="U12" s="16">
        <v>12358</v>
      </c>
      <c r="V12" s="16">
        <v>11056</v>
      </c>
      <c r="W12" s="16">
        <v>10497</v>
      </c>
      <c r="X12" s="16">
        <v>11882</v>
      </c>
      <c r="Y12" s="16">
        <v>14210</v>
      </c>
      <c r="Z12" s="16">
        <v>12084</v>
      </c>
      <c r="AA12" s="16">
        <v>10742</v>
      </c>
      <c r="AB12" s="16">
        <v>11393</v>
      </c>
      <c r="AC12" s="16">
        <v>12835</v>
      </c>
      <c r="AD12" s="16">
        <v>11253</v>
      </c>
      <c r="AE12" s="16">
        <v>10722</v>
      </c>
      <c r="AF12" s="16">
        <v>11535</v>
      </c>
      <c r="AG12" s="16">
        <v>12902</v>
      </c>
      <c r="AH12" s="16">
        <v>11604</v>
      </c>
      <c r="AI12" s="16">
        <v>11087</v>
      </c>
      <c r="AJ12" s="16">
        <v>12458</v>
      </c>
      <c r="AK12" s="16">
        <v>14866</v>
      </c>
      <c r="AL12" s="16">
        <v>13328</v>
      </c>
      <c r="AM12" s="16">
        <v>12167</v>
      </c>
      <c r="AN12" s="16">
        <v>13043</v>
      </c>
      <c r="AO12" s="16">
        <v>15636</v>
      </c>
      <c r="AP12" s="16">
        <v>14002</v>
      </c>
      <c r="AQ12" s="16">
        <v>12678</v>
      </c>
    </row>
    <row r="13" spans="1:43" ht="12.75" customHeight="1">
      <c r="A13" s="19" t="s">
        <v>78</v>
      </c>
      <c r="B13" s="15"/>
      <c r="C13" s="16"/>
      <c r="D13" s="16"/>
      <c r="E13" s="16"/>
      <c r="F13" s="16"/>
      <c r="G13" s="16"/>
      <c r="H13" s="16"/>
      <c r="I13" s="16"/>
      <c r="J13" s="16"/>
      <c r="K13" s="16"/>
      <c r="L13" s="16"/>
      <c r="M13" s="16"/>
      <c r="N13" s="16"/>
      <c r="O13" s="16"/>
      <c r="P13" s="16"/>
      <c r="Q13" s="16"/>
      <c r="R13" s="16"/>
      <c r="S13" s="16"/>
      <c r="T13" s="16"/>
      <c r="U13" s="16"/>
      <c r="V13" s="16"/>
      <c r="W13" s="16"/>
      <c r="X13" s="16"/>
      <c r="Y13" s="16"/>
      <c r="Z13" s="16"/>
      <c r="AA13" s="16"/>
      <c r="AB13" s="16"/>
      <c r="AC13" s="16"/>
      <c r="AD13" s="16"/>
      <c r="AE13" s="16"/>
      <c r="AF13" s="16"/>
      <c r="AG13" s="16"/>
      <c r="AH13" s="16"/>
      <c r="AI13" s="16"/>
      <c r="AJ13" s="16"/>
      <c r="AK13" s="16"/>
      <c r="AL13" s="16"/>
      <c r="AM13" s="16"/>
      <c r="AN13" s="16"/>
      <c r="AO13" s="16"/>
      <c r="AP13" s="16"/>
      <c r="AQ13" s="16"/>
    </row>
    <row r="14" spans="1:43" ht="12.75" customHeight="1">
      <c r="A14" s="17" t="s">
        <v>79</v>
      </c>
      <c r="B14" s="15" t="s">
        <v>80</v>
      </c>
      <c r="C14" s="16">
        <v>891</v>
      </c>
      <c r="D14" s="16">
        <v>853</v>
      </c>
      <c r="E14" s="16">
        <v>826</v>
      </c>
      <c r="F14" s="16">
        <v>761</v>
      </c>
      <c r="G14" s="16">
        <v>690</v>
      </c>
      <c r="H14" s="16">
        <v>650</v>
      </c>
      <c r="I14" s="16">
        <v>659</v>
      </c>
      <c r="J14" s="16">
        <v>690</v>
      </c>
      <c r="K14" s="16">
        <v>766</v>
      </c>
      <c r="L14" s="16">
        <v>812</v>
      </c>
      <c r="M14" s="16">
        <v>850</v>
      </c>
      <c r="N14" s="16">
        <v>836</v>
      </c>
      <c r="O14" s="16">
        <v>761</v>
      </c>
      <c r="P14" s="16">
        <v>705</v>
      </c>
      <c r="Q14" s="16">
        <v>707</v>
      </c>
      <c r="R14" s="16">
        <v>757</v>
      </c>
      <c r="S14" s="16">
        <v>763</v>
      </c>
      <c r="T14" s="16">
        <v>786</v>
      </c>
      <c r="U14" s="16">
        <v>806</v>
      </c>
      <c r="V14" s="16">
        <v>775</v>
      </c>
      <c r="W14" s="16">
        <v>759</v>
      </c>
      <c r="X14" s="16">
        <v>757</v>
      </c>
      <c r="Y14" s="16">
        <v>813</v>
      </c>
      <c r="Z14" s="16">
        <v>864</v>
      </c>
      <c r="AA14" s="16">
        <v>980</v>
      </c>
      <c r="AB14" s="16">
        <v>1134</v>
      </c>
      <c r="AC14" s="16">
        <v>1300</v>
      </c>
      <c r="AD14" s="16">
        <v>1396</v>
      </c>
      <c r="AE14" s="16">
        <v>1503</v>
      </c>
      <c r="AF14" s="16">
        <v>1591</v>
      </c>
      <c r="AG14" s="16">
        <v>1639</v>
      </c>
      <c r="AH14" s="16">
        <v>1632</v>
      </c>
      <c r="AI14" s="16">
        <v>1654</v>
      </c>
      <c r="AJ14" s="16">
        <v>1650</v>
      </c>
      <c r="AK14" s="16">
        <v>1582</v>
      </c>
      <c r="AL14" s="16">
        <v>1492</v>
      </c>
      <c r="AM14" s="16">
        <v>1401</v>
      </c>
      <c r="AN14" s="16">
        <v>1343</v>
      </c>
      <c r="AO14" s="16">
        <v>1297</v>
      </c>
      <c r="AP14" s="16">
        <v>1255</v>
      </c>
      <c r="AQ14" s="16">
        <v>1263</v>
      </c>
    </row>
    <row r="15" spans="1:43" ht="12.75" customHeight="1">
      <c r="A15" s="17" t="s">
        <v>81</v>
      </c>
      <c r="B15" s="15" t="s">
        <v>82</v>
      </c>
      <c r="C15" s="16">
        <v>1017</v>
      </c>
      <c r="D15" s="16">
        <v>1043</v>
      </c>
      <c r="E15" s="16">
        <v>897</v>
      </c>
      <c r="F15" s="16">
        <v>1925</v>
      </c>
      <c r="G15" s="16">
        <v>954</v>
      </c>
      <c r="H15" s="16">
        <v>1349</v>
      </c>
      <c r="I15" s="16">
        <v>1210</v>
      </c>
      <c r="J15" s="16">
        <v>2499</v>
      </c>
      <c r="K15" s="16">
        <v>1162</v>
      </c>
      <c r="L15" s="16">
        <v>1604</v>
      </c>
      <c r="M15" s="16">
        <v>1614</v>
      </c>
      <c r="N15" s="16">
        <v>3125</v>
      </c>
      <c r="O15" s="16">
        <v>1565</v>
      </c>
      <c r="P15" s="16">
        <v>1885</v>
      </c>
      <c r="Q15" s="16">
        <v>1575</v>
      </c>
      <c r="R15" s="16">
        <v>1716</v>
      </c>
      <c r="S15" s="16" t="s">
        <v>83</v>
      </c>
      <c r="T15" s="16">
        <v>1310</v>
      </c>
      <c r="U15" s="16" t="s">
        <v>83</v>
      </c>
      <c r="V15" s="16" t="s">
        <v>83</v>
      </c>
      <c r="W15" s="16">
        <v>888</v>
      </c>
      <c r="X15" s="16" t="s">
        <v>83</v>
      </c>
      <c r="Y15" s="16">
        <v>1561</v>
      </c>
      <c r="Z15" s="16" t="s">
        <v>83</v>
      </c>
      <c r="AA15" s="16" t="s">
        <v>83</v>
      </c>
      <c r="AB15" s="16">
        <v>1735</v>
      </c>
      <c r="AC15" s="16">
        <v>2136</v>
      </c>
      <c r="AD15" s="16">
        <v>4044</v>
      </c>
      <c r="AE15" s="16">
        <v>1467</v>
      </c>
      <c r="AF15" s="16">
        <v>2163</v>
      </c>
      <c r="AG15" s="16">
        <v>2424</v>
      </c>
      <c r="AH15" s="16" t="s">
        <v>83</v>
      </c>
      <c r="AI15" s="16" t="s">
        <v>83</v>
      </c>
      <c r="AJ15" s="16">
        <v>982</v>
      </c>
      <c r="AK15" s="16" t="s">
        <v>83</v>
      </c>
      <c r="AL15" s="16">
        <v>3366</v>
      </c>
      <c r="AM15" s="16" t="s">
        <v>83</v>
      </c>
      <c r="AN15" s="16">
        <v>1787</v>
      </c>
      <c r="AO15" s="16">
        <v>1755</v>
      </c>
      <c r="AP15" s="16" t="s">
        <v>83</v>
      </c>
      <c r="AQ15" s="16" t="s">
        <v>83</v>
      </c>
    </row>
    <row r="16" spans="1:43" ht="12.75" customHeight="1">
      <c r="A16" s="17" t="s">
        <v>84</v>
      </c>
      <c r="B16" s="15" t="s">
        <v>85</v>
      </c>
      <c r="C16" s="16">
        <v>121</v>
      </c>
      <c r="D16" s="16">
        <v>86</v>
      </c>
      <c r="E16" s="16">
        <v>300</v>
      </c>
      <c r="F16" s="16">
        <v>183</v>
      </c>
      <c r="G16" s="16">
        <v>66</v>
      </c>
      <c r="H16" s="16">
        <v>33</v>
      </c>
      <c r="I16" s="16">
        <v>11</v>
      </c>
      <c r="J16" s="16">
        <v>22</v>
      </c>
      <c r="K16" s="16">
        <v>51</v>
      </c>
      <c r="L16" s="16">
        <v>-123</v>
      </c>
      <c r="M16" s="16">
        <v>66</v>
      </c>
      <c r="N16" s="16">
        <v>41</v>
      </c>
      <c r="O16" s="16">
        <v>83</v>
      </c>
      <c r="P16" s="16">
        <v>-35</v>
      </c>
      <c r="Q16" s="16">
        <v>198</v>
      </c>
      <c r="R16" s="16">
        <v>58</v>
      </c>
      <c r="S16" s="16" t="s">
        <v>83</v>
      </c>
      <c r="T16" s="16">
        <v>141</v>
      </c>
      <c r="U16" s="16" t="s">
        <v>83</v>
      </c>
      <c r="V16" s="16" t="s">
        <v>83</v>
      </c>
      <c r="W16" s="16">
        <v>173</v>
      </c>
      <c r="X16" s="16" t="s">
        <v>83</v>
      </c>
      <c r="Y16" s="16">
        <v>233</v>
      </c>
      <c r="Z16" s="16" t="s">
        <v>83</v>
      </c>
      <c r="AA16" s="16" t="s">
        <v>83</v>
      </c>
      <c r="AB16" s="16">
        <v>280</v>
      </c>
      <c r="AC16" s="16">
        <v>286</v>
      </c>
      <c r="AD16" s="16">
        <v>112</v>
      </c>
      <c r="AE16" s="16">
        <v>200</v>
      </c>
      <c r="AF16" s="16">
        <v>200</v>
      </c>
      <c r="AG16" s="16">
        <v>255</v>
      </c>
      <c r="AH16" s="16" t="s">
        <v>83</v>
      </c>
      <c r="AI16" s="16" t="s">
        <v>83</v>
      </c>
      <c r="AJ16" s="16">
        <v>93</v>
      </c>
      <c r="AK16" s="16" t="s">
        <v>83</v>
      </c>
      <c r="AL16" s="16">
        <v>134</v>
      </c>
      <c r="AM16" s="16" t="s">
        <v>83</v>
      </c>
      <c r="AN16" s="16">
        <v>39</v>
      </c>
      <c r="AO16" s="16">
        <v>32</v>
      </c>
      <c r="AP16" s="16" t="s">
        <v>83</v>
      </c>
      <c r="AQ16" s="16" t="s">
        <v>83</v>
      </c>
    </row>
    <row r="17" spans="1:43" ht="12.75" customHeight="1">
      <c r="A17" s="17" t="s">
        <v>86</v>
      </c>
      <c r="B17" s="15" t="s">
        <v>87</v>
      </c>
      <c r="C17" s="16">
        <v>97</v>
      </c>
      <c r="D17" s="16">
        <v>142</v>
      </c>
      <c r="E17" s="16">
        <v>429</v>
      </c>
      <c r="F17" s="16">
        <v>410</v>
      </c>
      <c r="G17" s="16">
        <v>93</v>
      </c>
      <c r="H17" s="16">
        <v>281</v>
      </c>
      <c r="I17" s="16">
        <v>403</v>
      </c>
      <c r="J17" s="16">
        <v>406</v>
      </c>
      <c r="K17" s="16">
        <v>237</v>
      </c>
      <c r="L17" s="16">
        <v>244</v>
      </c>
      <c r="M17" s="16">
        <v>295</v>
      </c>
      <c r="N17" s="16">
        <v>316</v>
      </c>
      <c r="O17" s="16">
        <v>245</v>
      </c>
      <c r="P17" s="16">
        <v>337</v>
      </c>
      <c r="Q17" s="16">
        <v>316</v>
      </c>
      <c r="R17" s="16">
        <v>323</v>
      </c>
      <c r="S17" s="16">
        <v>149</v>
      </c>
      <c r="T17" s="16">
        <v>249</v>
      </c>
      <c r="U17" s="16">
        <v>197</v>
      </c>
      <c r="V17" s="16">
        <v>157</v>
      </c>
      <c r="W17" s="16">
        <v>87</v>
      </c>
      <c r="X17" s="16">
        <v>173</v>
      </c>
      <c r="Y17" s="16">
        <v>198</v>
      </c>
      <c r="Z17" s="16">
        <v>194</v>
      </c>
      <c r="AA17" s="16">
        <v>257</v>
      </c>
      <c r="AB17" s="16">
        <v>255</v>
      </c>
      <c r="AC17" s="16">
        <v>358</v>
      </c>
      <c r="AD17" s="16">
        <v>400</v>
      </c>
      <c r="AE17" s="16">
        <v>457</v>
      </c>
      <c r="AF17" s="16">
        <v>471</v>
      </c>
      <c r="AG17" s="16">
        <v>519</v>
      </c>
      <c r="AH17" s="16">
        <v>551</v>
      </c>
      <c r="AI17" s="16">
        <v>516</v>
      </c>
      <c r="AJ17" s="16">
        <v>480</v>
      </c>
      <c r="AK17" s="16">
        <v>455</v>
      </c>
      <c r="AL17" s="16">
        <v>534</v>
      </c>
      <c r="AM17" s="16">
        <v>554</v>
      </c>
      <c r="AN17" s="16">
        <v>561</v>
      </c>
      <c r="AO17" s="16">
        <v>508</v>
      </c>
      <c r="AP17" s="16">
        <v>465</v>
      </c>
      <c r="AQ17" s="16">
        <v>541</v>
      </c>
    </row>
    <row r="18" spans="1:43" ht="12.75" customHeight="1">
      <c r="A18" s="17" t="s">
        <v>88</v>
      </c>
      <c r="B18" s="15" t="s">
        <v>89</v>
      </c>
      <c r="C18" s="16">
        <v>27</v>
      </c>
      <c r="D18" s="16">
        <v>32</v>
      </c>
      <c r="E18" s="16">
        <v>20</v>
      </c>
      <c r="F18" s="16">
        <v>20</v>
      </c>
      <c r="G18" s="16">
        <v>20</v>
      </c>
      <c r="H18" s="16">
        <v>30</v>
      </c>
      <c r="I18" s="16">
        <v>18</v>
      </c>
      <c r="J18" s="16">
        <v>26</v>
      </c>
      <c r="K18" s="16">
        <v>19</v>
      </c>
      <c r="L18" s="16">
        <v>36</v>
      </c>
      <c r="M18" s="16">
        <v>15</v>
      </c>
      <c r="N18" s="16">
        <v>31</v>
      </c>
      <c r="O18" s="16">
        <v>25</v>
      </c>
      <c r="P18" s="16">
        <v>31</v>
      </c>
      <c r="Q18" s="16">
        <v>20</v>
      </c>
      <c r="R18" s="16">
        <v>25</v>
      </c>
      <c r="S18" s="16">
        <v>22</v>
      </c>
      <c r="T18" s="16">
        <v>25</v>
      </c>
      <c r="U18" s="16">
        <v>24</v>
      </c>
      <c r="V18" s="16">
        <v>20</v>
      </c>
      <c r="W18" s="16">
        <v>26</v>
      </c>
      <c r="X18" s="16">
        <v>10</v>
      </c>
      <c r="Y18" s="16">
        <v>18</v>
      </c>
      <c r="Z18" s="16">
        <v>26</v>
      </c>
      <c r="AA18" s="16">
        <v>20</v>
      </c>
      <c r="AB18" s="16">
        <v>53</v>
      </c>
      <c r="AC18" s="16">
        <v>24</v>
      </c>
      <c r="AD18" s="16">
        <v>49</v>
      </c>
      <c r="AE18" s="16">
        <v>50</v>
      </c>
      <c r="AF18" s="16">
        <v>64</v>
      </c>
      <c r="AG18" s="16">
        <v>72</v>
      </c>
      <c r="AH18" s="16">
        <v>119</v>
      </c>
      <c r="AI18" s="16">
        <v>85</v>
      </c>
      <c r="AJ18" s="16">
        <v>80</v>
      </c>
      <c r="AK18" s="16">
        <v>74</v>
      </c>
      <c r="AL18" s="16">
        <v>87</v>
      </c>
      <c r="AM18" s="16">
        <v>70</v>
      </c>
      <c r="AN18" s="16">
        <v>69</v>
      </c>
      <c r="AO18" s="16">
        <v>63</v>
      </c>
      <c r="AP18" s="16">
        <v>81</v>
      </c>
      <c r="AQ18" s="16">
        <v>70</v>
      </c>
    </row>
    <row r="19" spans="1:43" ht="12.75" customHeight="1">
      <c r="A19" s="14" t="s">
        <v>90</v>
      </c>
      <c r="B19" s="15" t="s">
        <v>91</v>
      </c>
      <c r="C19" s="16">
        <v>22580</v>
      </c>
      <c r="D19" s="16">
        <v>23655</v>
      </c>
      <c r="E19" s="16">
        <v>27625</v>
      </c>
      <c r="F19" s="16">
        <v>26170</v>
      </c>
      <c r="G19" s="16">
        <v>24198</v>
      </c>
      <c r="H19" s="16">
        <v>26118</v>
      </c>
      <c r="I19" s="16">
        <v>29561</v>
      </c>
      <c r="J19" s="16">
        <v>27784</v>
      </c>
      <c r="K19" s="16">
        <v>26399</v>
      </c>
      <c r="L19" s="16">
        <v>27336</v>
      </c>
      <c r="M19" s="16">
        <v>29985</v>
      </c>
      <c r="N19" s="16">
        <v>29063</v>
      </c>
      <c r="O19" s="16">
        <v>27579</v>
      </c>
      <c r="P19" s="16">
        <v>29154</v>
      </c>
      <c r="Q19" s="16">
        <v>31781</v>
      </c>
      <c r="R19" s="16">
        <v>31451</v>
      </c>
      <c r="S19" s="16">
        <v>29819</v>
      </c>
      <c r="T19" s="16">
        <v>33070</v>
      </c>
      <c r="U19" s="16">
        <v>33105</v>
      </c>
      <c r="V19" s="16">
        <v>30542</v>
      </c>
      <c r="W19" s="16">
        <v>29575</v>
      </c>
      <c r="X19" s="16">
        <v>32978</v>
      </c>
      <c r="Y19" s="16">
        <v>37822</v>
      </c>
      <c r="Z19" s="16">
        <v>34124</v>
      </c>
      <c r="AA19" s="16">
        <v>32994</v>
      </c>
      <c r="AB19" s="16">
        <v>35592</v>
      </c>
      <c r="AC19" s="16">
        <v>39421</v>
      </c>
      <c r="AD19" s="16">
        <v>35964</v>
      </c>
      <c r="AE19" s="16">
        <v>34999</v>
      </c>
      <c r="AF19" s="16">
        <v>37777</v>
      </c>
      <c r="AG19" s="16">
        <v>38668</v>
      </c>
      <c r="AH19" s="16">
        <v>37197</v>
      </c>
      <c r="AI19" s="16">
        <v>33965</v>
      </c>
      <c r="AJ19" s="16">
        <v>35997</v>
      </c>
      <c r="AK19" s="16">
        <v>40449</v>
      </c>
      <c r="AL19" s="16">
        <v>38502</v>
      </c>
      <c r="AM19" s="16">
        <v>37000</v>
      </c>
      <c r="AN19" s="16">
        <v>40392</v>
      </c>
      <c r="AO19" s="16">
        <v>44408</v>
      </c>
      <c r="AP19" s="16">
        <v>42423</v>
      </c>
      <c r="AQ19" s="16">
        <v>40864</v>
      </c>
    </row>
    <row r="20" spans="1:43" ht="12.75" customHeight="1">
      <c r="A20" s="11" t="s">
        <v>92</v>
      </c>
      <c r="B20" s="15"/>
      <c r="C20" s="16"/>
      <c r="D20" s="16"/>
      <c r="E20" s="16"/>
      <c r="F20" s="16"/>
      <c r="G20" s="16"/>
      <c r="H20" s="16"/>
      <c r="I20" s="16"/>
      <c r="J20" s="16"/>
      <c r="K20" s="16"/>
      <c r="L20" s="16"/>
      <c r="M20" s="16"/>
      <c r="N20" s="16"/>
      <c r="O20" s="16"/>
      <c r="P20" s="16"/>
      <c r="Q20" s="16"/>
      <c r="R20" s="16"/>
      <c r="S20" s="16"/>
      <c r="T20" s="16"/>
      <c r="U20" s="16"/>
      <c r="V20" s="16"/>
      <c r="W20" s="16"/>
      <c r="X20" s="16"/>
      <c r="Y20" s="16"/>
      <c r="Z20" s="16"/>
      <c r="AA20" s="16"/>
      <c r="AB20" s="16"/>
      <c r="AC20" s="16"/>
      <c r="AD20" s="16"/>
      <c r="AE20" s="16"/>
      <c r="AF20" s="16"/>
      <c r="AG20" s="16"/>
      <c r="AH20" s="16"/>
      <c r="AI20" s="16"/>
      <c r="AJ20" s="16"/>
      <c r="AK20" s="16"/>
      <c r="AL20" s="16"/>
      <c r="AM20" s="16"/>
      <c r="AN20" s="16"/>
      <c r="AO20" s="16"/>
      <c r="AP20" s="16"/>
      <c r="AQ20" s="16"/>
    </row>
    <row r="21" spans="1:43" ht="12.75" customHeight="1">
      <c r="A21" s="14" t="s">
        <v>93</v>
      </c>
      <c r="B21" s="15" t="s">
        <v>94</v>
      </c>
      <c r="C21" s="16" t="s">
        <v>83</v>
      </c>
      <c r="D21" s="16" t="s">
        <v>83</v>
      </c>
      <c r="E21" s="16" t="s">
        <v>83</v>
      </c>
      <c r="F21" s="16" t="s">
        <v>83</v>
      </c>
      <c r="G21" s="16" t="s">
        <v>83</v>
      </c>
      <c r="H21" s="16" t="s">
        <v>83</v>
      </c>
      <c r="I21" s="16" t="s">
        <v>83</v>
      </c>
      <c r="J21" s="16" t="s">
        <v>83</v>
      </c>
      <c r="K21" s="16" t="s">
        <v>83</v>
      </c>
      <c r="L21" s="16" t="s">
        <v>83</v>
      </c>
      <c r="M21" s="16" t="s">
        <v>83</v>
      </c>
      <c r="N21" s="16" t="s">
        <v>83</v>
      </c>
      <c r="O21" s="16" t="s">
        <v>83</v>
      </c>
      <c r="P21" s="16" t="s">
        <v>83</v>
      </c>
      <c r="Q21" s="16" t="s">
        <v>83</v>
      </c>
      <c r="R21" s="16" t="s">
        <v>83</v>
      </c>
      <c r="S21" s="16" t="s">
        <v>83</v>
      </c>
      <c r="T21" s="16" t="s">
        <v>83</v>
      </c>
      <c r="U21" s="16" t="s">
        <v>83</v>
      </c>
      <c r="V21" s="16" t="s">
        <v>83</v>
      </c>
      <c r="W21" s="16" t="s">
        <v>83</v>
      </c>
      <c r="X21" s="16" t="s">
        <v>83</v>
      </c>
      <c r="Y21" s="16" t="s">
        <v>83</v>
      </c>
      <c r="Z21" s="16" t="s">
        <v>83</v>
      </c>
      <c r="AA21" s="16" t="s">
        <v>83</v>
      </c>
      <c r="AB21" s="16" t="s">
        <v>83</v>
      </c>
      <c r="AC21" s="16" t="s">
        <v>83</v>
      </c>
      <c r="AD21" s="16" t="s">
        <v>83</v>
      </c>
      <c r="AE21" s="16" t="s">
        <v>83</v>
      </c>
      <c r="AF21" s="16" t="s">
        <v>83</v>
      </c>
      <c r="AG21" s="16" t="s">
        <v>83</v>
      </c>
      <c r="AH21" s="16" t="s">
        <v>83</v>
      </c>
      <c r="AI21" s="16" t="s">
        <v>83</v>
      </c>
      <c r="AJ21" s="16" t="s">
        <v>83</v>
      </c>
      <c r="AK21" s="16" t="s">
        <v>83</v>
      </c>
      <c r="AL21" s="16" t="s">
        <v>83</v>
      </c>
      <c r="AM21" s="16" t="s">
        <v>83</v>
      </c>
      <c r="AN21" s="16" t="s">
        <v>83</v>
      </c>
      <c r="AO21" s="16" t="s">
        <v>83</v>
      </c>
      <c r="AP21" s="16" t="s">
        <v>83</v>
      </c>
      <c r="AQ21" s="16" t="s">
        <v>83</v>
      </c>
    </row>
    <row r="22" spans="1:43" ht="12.75" customHeight="1">
      <c r="A22" s="14" t="s">
        <v>95</v>
      </c>
      <c r="B22" s="15" t="s">
        <v>96</v>
      </c>
      <c r="C22" s="16" t="s">
        <v>83</v>
      </c>
      <c r="D22" s="16" t="s">
        <v>83</v>
      </c>
      <c r="E22" s="16" t="s">
        <v>83</v>
      </c>
      <c r="F22" s="16" t="s">
        <v>83</v>
      </c>
      <c r="G22" s="16" t="s">
        <v>83</v>
      </c>
      <c r="H22" s="16" t="s">
        <v>83</v>
      </c>
      <c r="I22" s="16" t="s">
        <v>83</v>
      </c>
      <c r="J22" s="16" t="s">
        <v>83</v>
      </c>
      <c r="K22" s="16" t="s">
        <v>83</v>
      </c>
      <c r="L22" s="16" t="s">
        <v>83</v>
      </c>
      <c r="M22" s="16" t="s">
        <v>83</v>
      </c>
      <c r="N22" s="16" t="s">
        <v>83</v>
      </c>
      <c r="O22" s="16" t="s">
        <v>83</v>
      </c>
      <c r="P22" s="16" t="s">
        <v>83</v>
      </c>
      <c r="Q22" s="16" t="s">
        <v>83</v>
      </c>
      <c r="R22" s="16" t="s">
        <v>83</v>
      </c>
      <c r="S22" s="16" t="s">
        <v>83</v>
      </c>
      <c r="T22" s="16" t="s">
        <v>83</v>
      </c>
      <c r="U22" s="16" t="s">
        <v>83</v>
      </c>
      <c r="V22" s="16" t="s">
        <v>83</v>
      </c>
      <c r="W22" s="16" t="s">
        <v>83</v>
      </c>
      <c r="X22" s="16" t="s">
        <v>83</v>
      </c>
      <c r="Y22" s="16" t="s">
        <v>83</v>
      </c>
      <c r="Z22" s="16" t="s">
        <v>83</v>
      </c>
      <c r="AA22" s="16" t="s">
        <v>83</v>
      </c>
      <c r="AB22" s="16" t="s">
        <v>83</v>
      </c>
      <c r="AC22" s="16" t="s">
        <v>83</v>
      </c>
      <c r="AD22" s="16" t="s">
        <v>83</v>
      </c>
      <c r="AE22" s="16" t="s">
        <v>83</v>
      </c>
      <c r="AF22" s="16" t="s">
        <v>83</v>
      </c>
      <c r="AG22" s="16" t="s">
        <v>83</v>
      </c>
      <c r="AH22" s="16" t="s">
        <v>83</v>
      </c>
      <c r="AI22" s="16" t="s">
        <v>83</v>
      </c>
      <c r="AJ22" s="16" t="s">
        <v>83</v>
      </c>
      <c r="AK22" s="16" t="s">
        <v>83</v>
      </c>
      <c r="AL22" s="16" t="s">
        <v>83</v>
      </c>
      <c r="AM22" s="16" t="s">
        <v>83</v>
      </c>
      <c r="AN22" s="16" t="s">
        <v>83</v>
      </c>
      <c r="AO22" s="16" t="s">
        <v>83</v>
      </c>
      <c r="AP22" s="16" t="s">
        <v>83</v>
      </c>
      <c r="AQ22" s="16" t="s">
        <v>83</v>
      </c>
    </row>
    <row r="23" spans="1:43" ht="12.75" customHeight="1">
      <c r="A23" s="14" t="s">
        <v>97</v>
      </c>
      <c r="B23" s="15" t="s">
        <v>98</v>
      </c>
      <c r="C23" s="16">
        <v>391</v>
      </c>
      <c r="D23" s="16">
        <v>514</v>
      </c>
      <c r="E23" s="16">
        <v>589</v>
      </c>
      <c r="F23" s="16">
        <v>513</v>
      </c>
      <c r="G23" s="16">
        <v>407</v>
      </c>
      <c r="H23" s="16">
        <v>403</v>
      </c>
      <c r="I23" s="16">
        <v>501</v>
      </c>
      <c r="J23" s="16">
        <v>410</v>
      </c>
      <c r="K23" s="16">
        <v>434</v>
      </c>
      <c r="L23" s="16">
        <v>434</v>
      </c>
      <c r="M23" s="16">
        <v>453</v>
      </c>
      <c r="N23" s="16">
        <v>412</v>
      </c>
      <c r="O23" s="16">
        <v>456</v>
      </c>
      <c r="P23" s="16">
        <v>422</v>
      </c>
      <c r="Q23" s="16">
        <v>550</v>
      </c>
      <c r="R23" s="16">
        <v>427</v>
      </c>
      <c r="S23" s="16">
        <v>445</v>
      </c>
      <c r="T23" s="16">
        <v>534</v>
      </c>
      <c r="U23" s="16">
        <v>572</v>
      </c>
      <c r="V23" s="16">
        <v>543</v>
      </c>
      <c r="W23" s="16">
        <v>615</v>
      </c>
      <c r="X23" s="16">
        <v>603</v>
      </c>
      <c r="Y23" s="16">
        <v>576</v>
      </c>
      <c r="Z23" s="16">
        <v>470</v>
      </c>
      <c r="AA23" s="16">
        <v>482</v>
      </c>
      <c r="AB23" s="16">
        <v>659</v>
      </c>
      <c r="AC23" s="16">
        <v>776</v>
      </c>
      <c r="AD23" s="16">
        <v>684</v>
      </c>
      <c r="AE23" s="16">
        <v>802</v>
      </c>
      <c r="AF23" s="16">
        <v>980</v>
      </c>
      <c r="AG23" s="16">
        <v>1105</v>
      </c>
      <c r="AH23" s="16">
        <v>1575</v>
      </c>
      <c r="AI23" s="16">
        <v>1590</v>
      </c>
      <c r="AJ23" s="16">
        <v>1599</v>
      </c>
      <c r="AK23" s="16">
        <v>1608</v>
      </c>
      <c r="AL23" s="16">
        <v>1561</v>
      </c>
      <c r="AM23" s="16">
        <v>1806</v>
      </c>
      <c r="AN23" s="16">
        <v>1738</v>
      </c>
      <c r="AO23" s="16">
        <v>1634</v>
      </c>
      <c r="AP23" s="16">
        <v>1754</v>
      </c>
      <c r="AQ23" s="16">
        <v>1732</v>
      </c>
    </row>
    <row r="24" spans="1:43" ht="12.75" customHeight="1">
      <c r="A24" s="20" t="s">
        <v>99</v>
      </c>
      <c r="B24" s="15" t="s">
        <v>100</v>
      </c>
      <c r="C24" s="16">
        <v>22971</v>
      </c>
      <c r="D24" s="16">
        <v>24169</v>
      </c>
      <c r="E24" s="16">
        <v>28214</v>
      </c>
      <c r="F24" s="16">
        <v>26683</v>
      </c>
      <c r="G24" s="16">
        <v>24606</v>
      </c>
      <c r="H24" s="16">
        <v>26521</v>
      </c>
      <c r="I24" s="16">
        <v>30062</v>
      </c>
      <c r="J24" s="16">
        <v>28194</v>
      </c>
      <c r="K24" s="16">
        <v>26833</v>
      </c>
      <c r="L24" s="16">
        <v>27769</v>
      </c>
      <c r="M24" s="16">
        <v>30438</v>
      </c>
      <c r="N24" s="16">
        <v>29474</v>
      </c>
      <c r="O24" s="16">
        <v>28035</v>
      </c>
      <c r="P24" s="16">
        <v>29576</v>
      </c>
      <c r="Q24" s="16">
        <v>32331</v>
      </c>
      <c r="R24" s="16">
        <v>31878</v>
      </c>
      <c r="S24" s="16">
        <v>30264</v>
      </c>
      <c r="T24" s="16">
        <v>33605</v>
      </c>
      <c r="U24" s="16">
        <v>33678</v>
      </c>
      <c r="V24" s="16">
        <v>31085</v>
      </c>
      <c r="W24" s="16">
        <v>30190</v>
      </c>
      <c r="X24" s="16">
        <v>33581</v>
      </c>
      <c r="Y24" s="16">
        <v>38398</v>
      </c>
      <c r="Z24" s="16">
        <v>34594</v>
      </c>
      <c r="AA24" s="16">
        <v>33477</v>
      </c>
      <c r="AB24" s="16">
        <v>36251</v>
      </c>
      <c r="AC24" s="16">
        <v>40198</v>
      </c>
      <c r="AD24" s="16">
        <v>36648</v>
      </c>
      <c r="AE24" s="16">
        <v>35802</v>
      </c>
      <c r="AF24" s="16">
        <v>38758</v>
      </c>
      <c r="AG24" s="16">
        <v>39773</v>
      </c>
      <c r="AH24" s="16">
        <v>38772</v>
      </c>
      <c r="AI24" s="16">
        <v>35555</v>
      </c>
      <c r="AJ24" s="16">
        <v>37596</v>
      </c>
      <c r="AK24" s="16">
        <v>42058</v>
      </c>
      <c r="AL24" s="16">
        <v>40063</v>
      </c>
      <c r="AM24" s="16">
        <v>38805</v>
      </c>
      <c r="AN24" s="16">
        <v>42130</v>
      </c>
      <c r="AO24" s="16">
        <v>46042</v>
      </c>
      <c r="AP24" s="16">
        <v>44176</v>
      </c>
      <c r="AQ24" s="16">
        <v>42596</v>
      </c>
    </row>
    <row r="25" spans="1:43" ht="12.75" customHeight="1">
      <c r="A25" s="20"/>
      <c r="B25" s="15"/>
      <c r="C25" s="16"/>
      <c r="D25" s="16"/>
      <c r="E25" s="16"/>
      <c r="F25" s="16"/>
      <c r="G25" s="16"/>
      <c r="H25" s="16"/>
      <c r="I25" s="16"/>
      <c r="J25" s="16"/>
      <c r="K25" s="16"/>
      <c r="L25" s="16"/>
      <c r="M25" s="16"/>
      <c r="N25" s="16"/>
      <c r="O25" s="16"/>
      <c r="P25" s="16"/>
      <c r="Q25" s="16"/>
      <c r="R25" s="16"/>
      <c r="S25" s="16"/>
      <c r="T25" s="16"/>
      <c r="U25" s="16"/>
      <c r="V25" s="16"/>
      <c r="W25" s="16"/>
      <c r="X25" s="16"/>
      <c r="Y25" s="16"/>
      <c r="Z25" s="16"/>
      <c r="AA25" s="16"/>
      <c r="AB25" s="16"/>
      <c r="AC25" s="16"/>
      <c r="AD25" s="16"/>
      <c r="AE25" s="16"/>
      <c r="AF25" s="16"/>
      <c r="AG25" s="16"/>
      <c r="AH25" s="16"/>
      <c r="AI25" s="16"/>
      <c r="AJ25" s="16"/>
      <c r="AK25" s="16"/>
      <c r="AL25" s="16"/>
      <c r="AM25" s="16"/>
      <c r="AN25" s="16"/>
      <c r="AO25" s="16"/>
      <c r="AP25" s="16"/>
      <c r="AQ25" s="16"/>
    </row>
    <row r="26" spans="1:43" ht="12.75" customHeight="1">
      <c r="A26" s="11" t="s">
        <v>101</v>
      </c>
      <c r="B26" s="15"/>
      <c r="C26" s="16"/>
      <c r="D26" s="16"/>
      <c r="E26" s="16"/>
      <c r="F26" s="16"/>
      <c r="G26" s="16"/>
      <c r="H26" s="16"/>
      <c r="I26" s="16"/>
      <c r="J26" s="16"/>
      <c r="K26" s="16"/>
      <c r="L26" s="16"/>
      <c r="M26" s="16"/>
      <c r="N26" s="16"/>
      <c r="O26" s="16"/>
      <c r="P26" s="16"/>
      <c r="Q26" s="16"/>
      <c r="R26" s="16"/>
      <c r="S26" s="16"/>
      <c r="T26" s="16"/>
      <c r="U26" s="16"/>
      <c r="V26" s="16"/>
      <c r="W26" s="16"/>
      <c r="X26" s="16"/>
      <c r="Y26" s="16"/>
      <c r="Z26" s="16"/>
      <c r="AA26" s="16"/>
      <c r="AB26" s="16"/>
      <c r="AC26" s="16"/>
      <c r="AD26" s="16"/>
      <c r="AE26" s="16"/>
      <c r="AF26" s="16"/>
      <c r="AG26" s="16"/>
      <c r="AH26" s="16"/>
      <c r="AI26" s="16"/>
      <c r="AJ26" s="16"/>
      <c r="AK26" s="16"/>
      <c r="AL26" s="16"/>
      <c r="AM26" s="16"/>
      <c r="AN26" s="16"/>
      <c r="AO26" s="16"/>
      <c r="AP26" s="16"/>
      <c r="AQ26" s="16"/>
    </row>
    <row r="27" spans="1:43" ht="12.75" customHeight="1">
      <c r="A27" s="14" t="s">
        <v>102</v>
      </c>
      <c r="B27" s="15" t="s">
        <v>103</v>
      </c>
      <c r="C27" s="16">
        <v>5533</v>
      </c>
      <c r="D27" s="16">
        <v>6464</v>
      </c>
      <c r="E27" s="16">
        <v>8030</v>
      </c>
      <c r="F27" s="16">
        <v>7556</v>
      </c>
      <c r="G27" s="16">
        <v>5898</v>
      </c>
      <c r="H27" s="16">
        <v>7114</v>
      </c>
      <c r="I27" s="16">
        <v>8693</v>
      </c>
      <c r="J27" s="16">
        <v>7926</v>
      </c>
      <c r="K27" s="16">
        <v>6450</v>
      </c>
      <c r="L27" s="16">
        <v>7511</v>
      </c>
      <c r="M27" s="16">
        <v>9016</v>
      </c>
      <c r="N27" s="16">
        <v>8157</v>
      </c>
      <c r="O27" s="16">
        <v>6989</v>
      </c>
      <c r="P27" s="16">
        <v>8373</v>
      </c>
      <c r="Q27" s="16">
        <v>10163</v>
      </c>
      <c r="R27" s="16">
        <v>8941</v>
      </c>
      <c r="S27" s="16">
        <v>7558</v>
      </c>
      <c r="T27" s="16">
        <v>9105</v>
      </c>
      <c r="U27" s="16">
        <v>10949</v>
      </c>
      <c r="V27" s="16">
        <v>10465</v>
      </c>
      <c r="W27" s="16">
        <v>8643</v>
      </c>
      <c r="X27" s="16">
        <v>10255</v>
      </c>
      <c r="Y27" s="16">
        <v>12625</v>
      </c>
      <c r="Z27" s="16">
        <v>11643</v>
      </c>
      <c r="AA27" s="16">
        <v>8875</v>
      </c>
      <c r="AB27" s="16">
        <v>9285</v>
      </c>
      <c r="AC27" s="16">
        <v>10678</v>
      </c>
      <c r="AD27" s="16">
        <v>9771</v>
      </c>
      <c r="AE27" s="16">
        <v>8202</v>
      </c>
      <c r="AF27" s="16">
        <v>9405</v>
      </c>
      <c r="AG27" s="16">
        <v>10982</v>
      </c>
      <c r="AH27" s="16">
        <v>11500</v>
      </c>
      <c r="AI27" s="16">
        <v>8039</v>
      </c>
      <c r="AJ27" s="16">
        <v>9430</v>
      </c>
      <c r="AK27" s="16">
        <v>12050</v>
      </c>
      <c r="AL27" s="16">
        <v>12093</v>
      </c>
      <c r="AM27" s="16">
        <v>9753</v>
      </c>
      <c r="AN27" s="16">
        <v>10883</v>
      </c>
      <c r="AO27" s="16">
        <v>13558</v>
      </c>
      <c r="AP27" s="16">
        <v>13488</v>
      </c>
      <c r="AQ27" s="16">
        <v>10743</v>
      </c>
    </row>
    <row r="28" spans="1:43" ht="12.75" customHeight="1">
      <c r="A28" s="19" t="s">
        <v>104</v>
      </c>
      <c r="B28" s="15"/>
      <c r="C28" s="16"/>
      <c r="D28" s="16"/>
      <c r="E28" s="16"/>
      <c r="F28" s="16"/>
      <c r="G28" s="16"/>
      <c r="H28" s="16"/>
      <c r="I28" s="16"/>
      <c r="J28" s="16"/>
      <c r="K28" s="16"/>
      <c r="L28" s="16"/>
      <c r="M28" s="16"/>
      <c r="N28" s="16"/>
      <c r="O28" s="16"/>
      <c r="P28" s="16"/>
      <c r="Q28" s="16"/>
      <c r="R28" s="16"/>
      <c r="S28" s="16"/>
      <c r="T28" s="16"/>
      <c r="U28" s="16"/>
      <c r="V28" s="16"/>
      <c r="W28" s="16"/>
      <c r="X28" s="16"/>
      <c r="Y28" s="16"/>
      <c r="Z28" s="16"/>
      <c r="AA28" s="16"/>
      <c r="AB28" s="16"/>
      <c r="AC28" s="16"/>
      <c r="AD28" s="16"/>
      <c r="AE28" s="16"/>
      <c r="AF28" s="16"/>
      <c r="AG28" s="16"/>
      <c r="AH28" s="16"/>
      <c r="AI28" s="16"/>
      <c r="AJ28" s="16"/>
      <c r="AK28" s="16"/>
      <c r="AL28" s="16"/>
      <c r="AM28" s="16"/>
      <c r="AN28" s="16"/>
      <c r="AO28" s="16"/>
      <c r="AP28" s="16"/>
      <c r="AQ28" s="16"/>
    </row>
    <row r="29" spans="1:43" ht="12.75" customHeight="1">
      <c r="A29" s="17" t="s">
        <v>79</v>
      </c>
      <c r="B29" s="15" t="s">
        <v>105</v>
      </c>
      <c r="C29" s="16">
        <v>3746</v>
      </c>
      <c r="D29" s="16">
        <v>3725</v>
      </c>
      <c r="E29" s="16">
        <v>3701</v>
      </c>
      <c r="F29" s="16">
        <v>3645</v>
      </c>
      <c r="G29" s="16">
        <v>3679</v>
      </c>
      <c r="H29" s="16">
        <v>3735</v>
      </c>
      <c r="I29" s="16">
        <v>3750</v>
      </c>
      <c r="J29" s="16">
        <v>3785</v>
      </c>
      <c r="K29" s="16">
        <v>3926</v>
      </c>
      <c r="L29" s="16">
        <v>3998</v>
      </c>
      <c r="M29" s="16">
        <v>4026</v>
      </c>
      <c r="N29" s="16">
        <v>4113</v>
      </c>
      <c r="O29" s="16">
        <v>4109</v>
      </c>
      <c r="P29" s="16">
        <v>3888</v>
      </c>
      <c r="Q29" s="16">
        <v>3764</v>
      </c>
      <c r="R29" s="16">
        <v>3840</v>
      </c>
      <c r="S29" s="16">
        <v>3542</v>
      </c>
      <c r="T29" s="16">
        <v>3424</v>
      </c>
      <c r="U29" s="16">
        <v>3355</v>
      </c>
      <c r="V29" s="16">
        <v>3248</v>
      </c>
      <c r="W29" s="16">
        <v>3156</v>
      </c>
      <c r="X29" s="16">
        <v>3094</v>
      </c>
      <c r="Y29" s="16">
        <v>3182</v>
      </c>
      <c r="Z29" s="16">
        <v>3311</v>
      </c>
      <c r="AA29" s="16">
        <v>3648</v>
      </c>
      <c r="AB29" s="16">
        <v>4074</v>
      </c>
      <c r="AC29" s="16">
        <v>4429</v>
      </c>
      <c r="AD29" s="16">
        <v>4798</v>
      </c>
      <c r="AE29" s="16">
        <v>5120</v>
      </c>
      <c r="AF29" s="16">
        <v>5350</v>
      </c>
      <c r="AG29" s="16">
        <v>5420</v>
      </c>
      <c r="AH29" s="16">
        <v>5544</v>
      </c>
      <c r="AI29" s="16">
        <v>5635</v>
      </c>
      <c r="AJ29" s="16">
        <v>5665</v>
      </c>
      <c r="AK29" s="16">
        <v>5419</v>
      </c>
      <c r="AL29" s="16">
        <v>5165</v>
      </c>
      <c r="AM29" s="16">
        <v>4863</v>
      </c>
      <c r="AN29" s="16">
        <v>4622</v>
      </c>
      <c r="AO29" s="16">
        <v>4259</v>
      </c>
      <c r="AP29" s="16">
        <v>4249</v>
      </c>
      <c r="AQ29" s="16">
        <v>4276</v>
      </c>
    </row>
    <row r="30" spans="1:43" ht="12.75" customHeight="1">
      <c r="A30" s="17" t="s">
        <v>81</v>
      </c>
      <c r="B30" s="15" t="s">
        <v>106</v>
      </c>
      <c r="C30" s="16">
        <v>2740</v>
      </c>
      <c r="D30" s="16">
        <v>3047</v>
      </c>
      <c r="E30" s="16">
        <v>3061</v>
      </c>
      <c r="F30" s="16">
        <v>5558</v>
      </c>
      <c r="G30" s="16">
        <v>2850</v>
      </c>
      <c r="H30" s="16">
        <v>3675</v>
      </c>
      <c r="I30" s="16">
        <v>4132</v>
      </c>
      <c r="J30" s="16">
        <v>7013</v>
      </c>
      <c r="K30" s="16">
        <v>3332</v>
      </c>
      <c r="L30" s="16">
        <v>3469</v>
      </c>
      <c r="M30" s="16">
        <v>3876</v>
      </c>
      <c r="N30" s="16">
        <v>6423</v>
      </c>
      <c r="O30" s="16">
        <v>3420</v>
      </c>
      <c r="P30" s="16">
        <v>3905</v>
      </c>
      <c r="Q30" s="16">
        <v>4101</v>
      </c>
      <c r="R30" s="16">
        <v>4577</v>
      </c>
      <c r="S30" s="16">
        <v>2389</v>
      </c>
      <c r="T30" s="16">
        <v>3807</v>
      </c>
      <c r="U30" s="16">
        <v>4128</v>
      </c>
      <c r="V30" s="16">
        <v>7733</v>
      </c>
      <c r="W30" s="16">
        <v>2525</v>
      </c>
      <c r="X30" s="16">
        <v>3127</v>
      </c>
      <c r="Y30" s="16">
        <v>4146</v>
      </c>
      <c r="Z30" s="16">
        <v>8619</v>
      </c>
      <c r="AA30" s="16">
        <v>3818</v>
      </c>
      <c r="AB30" s="16">
        <v>4128</v>
      </c>
      <c r="AC30" s="16">
        <v>4571</v>
      </c>
      <c r="AD30" s="16">
        <v>9216</v>
      </c>
      <c r="AE30" s="16">
        <v>3863</v>
      </c>
      <c r="AF30" s="16">
        <v>5044</v>
      </c>
      <c r="AG30" s="16">
        <v>5638</v>
      </c>
      <c r="AH30" s="16">
        <v>10290</v>
      </c>
      <c r="AI30" s="16">
        <v>2383</v>
      </c>
      <c r="AJ30" s="16">
        <v>2273</v>
      </c>
      <c r="AK30" s="16">
        <v>2876</v>
      </c>
      <c r="AL30" s="16">
        <v>8148</v>
      </c>
      <c r="AM30" s="16">
        <v>3485</v>
      </c>
      <c r="AN30" s="16">
        <v>3809</v>
      </c>
      <c r="AO30" s="16">
        <v>4128</v>
      </c>
      <c r="AP30" s="16" t="s">
        <v>83</v>
      </c>
      <c r="AQ30" s="16">
        <v>4045</v>
      </c>
    </row>
    <row r="31" spans="1:43" ht="12.75" customHeight="1">
      <c r="A31" s="17" t="s">
        <v>107</v>
      </c>
      <c r="B31" s="15" t="s">
        <v>108</v>
      </c>
      <c r="C31" s="16">
        <v>29</v>
      </c>
      <c r="D31" s="16">
        <v>97</v>
      </c>
      <c r="E31" s="16">
        <v>-195</v>
      </c>
      <c r="F31" s="16">
        <v>311</v>
      </c>
      <c r="G31" s="16">
        <v>169</v>
      </c>
      <c r="H31" s="16">
        <v>98</v>
      </c>
      <c r="I31" s="16">
        <v>138</v>
      </c>
      <c r="J31" s="16">
        <v>163</v>
      </c>
      <c r="K31" s="16">
        <v>-73</v>
      </c>
      <c r="L31" s="16">
        <v>261</v>
      </c>
      <c r="M31" s="16">
        <v>21</v>
      </c>
      <c r="N31" s="16">
        <v>213</v>
      </c>
      <c r="O31" s="16">
        <v>164</v>
      </c>
      <c r="P31" s="16">
        <v>211</v>
      </c>
      <c r="Q31" s="16">
        <v>-16</v>
      </c>
      <c r="R31" s="16">
        <v>38</v>
      </c>
      <c r="S31" s="16">
        <v>60</v>
      </c>
      <c r="T31" s="16">
        <v>164</v>
      </c>
      <c r="U31" s="16">
        <v>135</v>
      </c>
      <c r="V31" s="16">
        <v>327</v>
      </c>
      <c r="W31" s="16">
        <v>311</v>
      </c>
      <c r="X31" s="16">
        <v>410</v>
      </c>
      <c r="Y31" s="16">
        <v>112</v>
      </c>
      <c r="Z31" s="16">
        <v>534</v>
      </c>
      <c r="AA31" s="16">
        <v>371</v>
      </c>
      <c r="AB31" s="16">
        <v>272</v>
      </c>
      <c r="AC31" s="16">
        <v>37</v>
      </c>
      <c r="AD31" s="16">
        <v>306</v>
      </c>
      <c r="AE31" s="16">
        <v>371</v>
      </c>
      <c r="AF31" s="16">
        <v>715</v>
      </c>
      <c r="AG31" s="16">
        <v>-279</v>
      </c>
      <c r="AH31" s="16">
        <v>-14</v>
      </c>
      <c r="AI31" s="16">
        <v>25</v>
      </c>
      <c r="AJ31" s="16">
        <v>161</v>
      </c>
      <c r="AK31" s="16">
        <v>-446</v>
      </c>
      <c r="AL31" s="16">
        <v>261</v>
      </c>
      <c r="AM31" s="16">
        <v>277</v>
      </c>
      <c r="AN31" s="16">
        <v>298</v>
      </c>
      <c r="AO31" s="16">
        <v>-34</v>
      </c>
      <c r="AP31" s="16" t="s">
        <v>83</v>
      </c>
      <c r="AQ31" s="16">
        <v>299</v>
      </c>
    </row>
    <row r="32" spans="1:43" ht="12.75" customHeight="1">
      <c r="A32" s="17" t="s">
        <v>109</v>
      </c>
      <c r="B32" s="15" t="s">
        <v>110</v>
      </c>
      <c r="C32" s="16">
        <v>49</v>
      </c>
      <c r="D32" s="16">
        <v>49</v>
      </c>
      <c r="E32" s="16">
        <v>50</v>
      </c>
      <c r="F32" s="16">
        <v>50</v>
      </c>
      <c r="G32" s="16">
        <v>47</v>
      </c>
      <c r="H32" s="16">
        <v>48</v>
      </c>
      <c r="I32" s="16">
        <v>49</v>
      </c>
      <c r="J32" s="16">
        <v>49</v>
      </c>
      <c r="K32" s="16">
        <v>60</v>
      </c>
      <c r="L32" s="16">
        <v>61</v>
      </c>
      <c r="M32" s="16">
        <v>60</v>
      </c>
      <c r="N32" s="16">
        <v>62</v>
      </c>
      <c r="O32" s="16">
        <v>43</v>
      </c>
      <c r="P32" s="16">
        <v>43</v>
      </c>
      <c r="Q32" s="16">
        <v>40</v>
      </c>
      <c r="R32" s="16">
        <v>41</v>
      </c>
      <c r="S32" s="16">
        <v>29</v>
      </c>
      <c r="T32" s="16">
        <v>28</v>
      </c>
      <c r="U32" s="16">
        <v>27</v>
      </c>
      <c r="V32" s="16">
        <v>26</v>
      </c>
      <c r="W32" s="16">
        <v>27</v>
      </c>
      <c r="X32" s="16">
        <v>26</v>
      </c>
      <c r="Y32" s="16">
        <v>27</v>
      </c>
      <c r="Z32" s="16">
        <v>28</v>
      </c>
      <c r="AA32" s="16">
        <v>25</v>
      </c>
      <c r="AB32" s="16">
        <v>29</v>
      </c>
      <c r="AC32" s="16">
        <v>32</v>
      </c>
      <c r="AD32" s="16">
        <v>35</v>
      </c>
      <c r="AE32" s="16">
        <v>32</v>
      </c>
      <c r="AF32" s="16">
        <v>32</v>
      </c>
      <c r="AG32" s="16">
        <v>32</v>
      </c>
      <c r="AH32" s="16">
        <v>33</v>
      </c>
      <c r="AI32" s="16">
        <v>36</v>
      </c>
      <c r="AJ32" s="16">
        <v>35</v>
      </c>
      <c r="AK32" s="16">
        <v>34</v>
      </c>
      <c r="AL32" s="16">
        <v>33</v>
      </c>
      <c r="AM32" s="16">
        <v>36</v>
      </c>
      <c r="AN32" s="16">
        <v>36</v>
      </c>
      <c r="AO32" s="16">
        <v>34</v>
      </c>
      <c r="AP32" s="16">
        <v>32</v>
      </c>
      <c r="AQ32" s="16">
        <v>32</v>
      </c>
    </row>
    <row r="33" spans="1:43" ht="12.75" customHeight="1">
      <c r="A33" s="17" t="s">
        <v>111</v>
      </c>
      <c r="B33" s="15" t="s">
        <v>112</v>
      </c>
      <c r="C33" s="16">
        <v>137</v>
      </c>
      <c r="D33" s="16">
        <v>21</v>
      </c>
      <c r="E33" s="16">
        <v>5</v>
      </c>
      <c r="F33" s="16">
        <v>92</v>
      </c>
      <c r="G33" s="16">
        <v>72</v>
      </c>
      <c r="H33" s="16">
        <v>14</v>
      </c>
      <c r="I33" s="16">
        <v>15</v>
      </c>
      <c r="J33" s="16">
        <v>46</v>
      </c>
      <c r="K33" s="16">
        <v>157</v>
      </c>
      <c r="L33" s="16">
        <v>13</v>
      </c>
      <c r="M33" s="16">
        <v>22</v>
      </c>
      <c r="N33" s="16">
        <v>89</v>
      </c>
      <c r="O33" s="16">
        <v>96</v>
      </c>
      <c r="P33" s="16">
        <v>3</v>
      </c>
      <c r="Q33" s="16">
        <v>20</v>
      </c>
      <c r="R33" s="16">
        <v>129</v>
      </c>
      <c r="S33" s="16">
        <v>50</v>
      </c>
      <c r="T33" s="16">
        <v>48</v>
      </c>
      <c r="U33" s="16">
        <v>51</v>
      </c>
      <c r="V33" s="16">
        <v>66</v>
      </c>
      <c r="W33" s="16">
        <v>16</v>
      </c>
      <c r="X33" s="16">
        <v>47</v>
      </c>
      <c r="Y33" s="16">
        <v>51</v>
      </c>
      <c r="Z33" s="16">
        <v>64</v>
      </c>
      <c r="AA33" s="16">
        <v>51</v>
      </c>
      <c r="AB33" s="16">
        <v>63</v>
      </c>
      <c r="AC33" s="16">
        <v>68</v>
      </c>
      <c r="AD33" s="16">
        <v>27</v>
      </c>
      <c r="AE33" s="16">
        <v>64</v>
      </c>
      <c r="AF33" s="16">
        <v>54</v>
      </c>
      <c r="AG33" s="16">
        <v>54</v>
      </c>
      <c r="AH33" s="16">
        <v>67</v>
      </c>
      <c r="AI33" s="16">
        <v>21</v>
      </c>
      <c r="AJ33" s="16">
        <v>35</v>
      </c>
      <c r="AK33" s="16">
        <v>50</v>
      </c>
      <c r="AL33" s="16">
        <v>18</v>
      </c>
      <c r="AM33" s="16">
        <v>31</v>
      </c>
      <c r="AN33" s="16">
        <v>43</v>
      </c>
      <c r="AO33" s="16">
        <v>42</v>
      </c>
      <c r="AP33" s="16">
        <v>94</v>
      </c>
      <c r="AQ33" s="16">
        <v>39</v>
      </c>
    </row>
    <row r="34" spans="1:43" ht="12.75" customHeight="1">
      <c r="A34" s="14" t="s">
        <v>113</v>
      </c>
      <c r="B34" s="15" t="s">
        <v>114</v>
      </c>
      <c r="C34" s="16">
        <v>12234</v>
      </c>
      <c r="D34" s="16">
        <v>13403</v>
      </c>
      <c r="E34" s="16">
        <v>14651</v>
      </c>
      <c r="F34" s="16">
        <v>17211</v>
      </c>
      <c r="G34" s="16">
        <v>12716</v>
      </c>
      <c r="H34" s="16">
        <v>14684</v>
      </c>
      <c r="I34" s="16">
        <v>16777</v>
      </c>
      <c r="J34" s="16">
        <v>18983</v>
      </c>
      <c r="K34" s="16">
        <v>13852</v>
      </c>
      <c r="L34" s="16">
        <v>15312</v>
      </c>
      <c r="M34" s="16">
        <v>17021</v>
      </c>
      <c r="N34" s="16">
        <v>19058</v>
      </c>
      <c r="O34" s="16">
        <v>14821</v>
      </c>
      <c r="P34" s="16">
        <v>16423</v>
      </c>
      <c r="Q34" s="16">
        <v>18071</v>
      </c>
      <c r="R34" s="16">
        <v>17566</v>
      </c>
      <c r="S34" s="16">
        <v>13628</v>
      </c>
      <c r="T34" s="16">
        <v>16576</v>
      </c>
      <c r="U34" s="16">
        <v>18646</v>
      </c>
      <c r="V34" s="16">
        <v>21866</v>
      </c>
      <c r="W34" s="16">
        <v>14679</v>
      </c>
      <c r="X34" s="16">
        <v>16959</v>
      </c>
      <c r="Y34" s="16">
        <v>20143</v>
      </c>
      <c r="Z34" s="16">
        <v>24199</v>
      </c>
      <c r="AA34" s="16">
        <v>16789</v>
      </c>
      <c r="AB34" s="16">
        <v>17850</v>
      </c>
      <c r="AC34" s="16">
        <v>19815</v>
      </c>
      <c r="AD34" s="16">
        <v>24153</v>
      </c>
      <c r="AE34" s="16">
        <v>17652</v>
      </c>
      <c r="AF34" s="16">
        <v>20600</v>
      </c>
      <c r="AG34" s="16">
        <v>21847</v>
      </c>
      <c r="AH34" s="16">
        <v>27420</v>
      </c>
      <c r="AI34" s="16">
        <v>16139</v>
      </c>
      <c r="AJ34" s="16">
        <v>17599</v>
      </c>
      <c r="AK34" s="16">
        <v>19982</v>
      </c>
      <c r="AL34" s="16">
        <v>25719</v>
      </c>
      <c r="AM34" s="16">
        <v>18445</v>
      </c>
      <c r="AN34" s="16">
        <v>19692</v>
      </c>
      <c r="AO34" s="16">
        <v>21988</v>
      </c>
      <c r="AP34" s="16">
        <v>27858</v>
      </c>
      <c r="AQ34" s="16">
        <v>19434</v>
      </c>
    </row>
    <row r="35" spans="1:43" ht="12.75" customHeight="1">
      <c r="A35" s="11" t="s">
        <v>115</v>
      </c>
      <c r="B35" s="15"/>
      <c r="C35" s="16"/>
      <c r="D35" s="16"/>
      <c r="E35" s="16"/>
      <c r="F35" s="16"/>
      <c r="G35" s="16"/>
      <c r="H35" s="16"/>
      <c r="I35" s="16"/>
      <c r="J35" s="16"/>
      <c r="K35" s="16"/>
      <c r="L35" s="16"/>
      <c r="M35" s="16"/>
      <c r="N35" s="16"/>
      <c r="O35" s="16"/>
      <c r="P35" s="16"/>
      <c r="Q35" s="16"/>
      <c r="R35" s="16"/>
      <c r="S35" s="16"/>
      <c r="T35" s="16"/>
      <c r="U35" s="16"/>
      <c r="V35" s="16"/>
      <c r="W35" s="16"/>
      <c r="X35" s="16"/>
      <c r="Y35" s="16"/>
      <c r="Z35" s="16"/>
      <c r="AA35" s="16"/>
      <c r="AB35" s="16"/>
      <c r="AC35" s="16"/>
      <c r="AD35" s="16"/>
      <c r="AE35" s="16"/>
      <c r="AF35" s="16"/>
      <c r="AG35" s="16"/>
      <c r="AH35" s="16"/>
      <c r="AI35" s="16"/>
      <c r="AJ35" s="16"/>
      <c r="AK35" s="16"/>
      <c r="AL35" s="16"/>
      <c r="AM35" s="16"/>
      <c r="AN35" s="16"/>
      <c r="AO35" s="16"/>
      <c r="AP35" s="16"/>
      <c r="AQ35" s="16"/>
    </row>
    <row r="36" spans="1:43" ht="12.75" customHeight="1">
      <c r="A36" s="14" t="s">
        <v>116</v>
      </c>
      <c r="B36" s="15" t="s">
        <v>117</v>
      </c>
      <c r="C36" s="16">
        <v>4366</v>
      </c>
      <c r="D36" s="16">
        <v>1843</v>
      </c>
      <c r="E36" s="16">
        <v>1240</v>
      </c>
      <c r="F36" s="16">
        <v>2135</v>
      </c>
      <c r="G36" s="16">
        <v>4999</v>
      </c>
      <c r="H36" s="16">
        <v>1395</v>
      </c>
      <c r="I36" s="16">
        <v>1127</v>
      </c>
      <c r="J36" s="16">
        <v>2522</v>
      </c>
      <c r="K36" s="16">
        <v>4821</v>
      </c>
      <c r="L36" s="16">
        <v>1248</v>
      </c>
      <c r="M36" s="16">
        <v>1446</v>
      </c>
      <c r="N36" s="16">
        <v>2490</v>
      </c>
      <c r="O36" s="16">
        <v>6656</v>
      </c>
      <c r="P36" s="16">
        <v>1829</v>
      </c>
      <c r="Q36" s="16">
        <v>2240</v>
      </c>
      <c r="R36" s="16">
        <v>2935</v>
      </c>
      <c r="S36" s="16">
        <v>1447</v>
      </c>
      <c r="T36" s="16">
        <v>1814</v>
      </c>
      <c r="U36" s="16">
        <v>2354</v>
      </c>
      <c r="V36" s="16">
        <v>2765</v>
      </c>
      <c r="W36" s="16">
        <v>5004</v>
      </c>
      <c r="X36" s="16">
        <v>2125</v>
      </c>
      <c r="Y36" s="16">
        <v>3098</v>
      </c>
      <c r="Z36" s="16">
        <v>4793</v>
      </c>
      <c r="AA36" s="16">
        <v>5148</v>
      </c>
      <c r="AB36" s="16">
        <v>3131</v>
      </c>
      <c r="AC36" s="16">
        <v>2793</v>
      </c>
      <c r="AD36" s="16">
        <v>4712</v>
      </c>
      <c r="AE36" s="16">
        <v>3350</v>
      </c>
      <c r="AF36" s="16">
        <v>2895</v>
      </c>
      <c r="AG36" s="16">
        <v>3407</v>
      </c>
      <c r="AH36" s="16">
        <v>2613</v>
      </c>
      <c r="AI36" s="16">
        <v>4444</v>
      </c>
      <c r="AJ36" s="16">
        <v>3491</v>
      </c>
      <c r="AK36" s="16">
        <v>2359</v>
      </c>
      <c r="AL36" s="16">
        <v>2532</v>
      </c>
      <c r="AM36" s="16">
        <v>5814</v>
      </c>
      <c r="AN36" s="16">
        <v>2034</v>
      </c>
      <c r="AO36" s="16">
        <v>2556</v>
      </c>
      <c r="AP36" s="16">
        <v>3516</v>
      </c>
      <c r="AQ36" s="16">
        <v>6296</v>
      </c>
    </row>
    <row r="37" spans="1:43" ht="12.75" customHeight="1">
      <c r="A37" s="14" t="s">
        <v>118</v>
      </c>
      <c r="B37" s="15" t="s">
        <v>119</v>
      </c>
      <c r="C37" s="16" t="s">
        <v>83</v>
      </c>
      <c r="D37" s="16" t="s">
        <v>83</v>
      </c>
      <c r="E37" s="16" t="s">
        <v>83</v>
      </c>
      <c r="F37" s="16" t="s">
        <v>83</v>
      </c>
      <c r="G37" s="16" t="s">
        <v>83</v>
      </c>
      <c r="H37" s="16" t="s">
        <v>83</v>
      </c>
      <c r="I37" s="16" t="s">
        <v>83</v>
      </c>
      <c r="J37" s="16" t="s">
        <v>83</v>
      </c>
      <c r="K37" s="16" t="s">
        <v>83</v>
      </c>
      <c r="L37" s="16" t="s">
        <v>83</v>
      </c>
      <c r="M37" s="16" t="s">
        <v>83</v>
      </c>
      <c r="N37" s="16" t="s">
        <v>83</v>
      </c>
      <c r="O37" s="16" t="s">
        <v>83</v>
      </c>
      <c r="P37" s="16" t="s">
        <v>83</v>
      </c>
      <c r="Q37" s="16" t="s">
        <v>83</v>
      </c>
      <c r="R37" s="16" t="s">
        <v>83</v>
      </c>
      <c r="S37" s="16" t="s">
        <v>83</v>
      </c>
      <c r="T37" s="16" t="s">
        <v>83</v>
      </c>
      <c r="U37" s="16" t="s">
        <v>83</v>
      </c>
      <c r="V37" s="16" t="s">
        <v>83</v>
      </c>
      <c r="W37" s="16" t="s">
        <v>83</v>
      </c>
      <c r="X37" s="16" t="s">
        <v>83</v>
      </c>
      <c r="Y37" s="16" t="s">
        <v>83</v>
      </c>
      <c r="Z37" s="16" t="s">
        <v>83</v>
      </c>
      <c r="AA37" s="16" t="s">
        <v>83</v>
      </c>
      <c r="AB37" s="16" t="s">
        <v>83</v>
      </c>
      <c r="AC37" s="16" t="s">
        <v>83</v>
      </c>
      <c r="AD37" s="16" t="s">
        <v>83</v>
      </c>
      <c r="AE37" s="16" t="s">
        <v>83</v>
      </c>
      <c r="AF37" s="16" t="s">
        <v>83</v>
      </c>
      <c r="AG37" s="16" t="s">
        <v>83</v>
      </c>
      <c r="AH37" s="16" t="s">
        <v>83</v>
      </c>
      <c r="AI37" s="16" t="s">
        <v>83</v>
      </c>
      <c r="AJ37" s="16" t="s">
        <v>83</v>
      </c>
      <c r="AK37" s="16" t="s">
        <v>83</v>
      </c>
      <c r="AL37" s="16" t="s">
        <v>83</v>
      </c>
      <c r="AM37" s="16" t="s">
        <v>83</v>
      </c>
      <c r="AN37" s="16" t="s">
        <v>83</v>
      </c>
      <c r="AO37" s="16" t="s">
        <v>83</v>
      </c>
      <c r="AP37" s="16" t="s">
        <v>83</v>
      </c>
      <c r="AQ37" s="16" t="s">
        <v>83</v>
      </c>
    </row>
    <row r="38" spans="1:43" ht="12.75" customHeight="1">
      <c r="A38" s="14" t="s">
        <v>95</v>
      </c>
      <c r="B38" s="15" t="s">
        <v>120</v>
      </c>
      <c r="C38" s="16" t="s">
        <v>83</v>
      </c>
      <c r="D38" s="16" t="s">
        <v>83</v>
      </c>
      <c r="E38" s="16" t="s">
        <v>83</v>
      </c>
      <c r="F38" s="16" t="s">
        <v>83</v>
      </c>
      <c r="G38" s="16" t="s">
        <v>83</v>
      </c>
      <c r="H38" s="16" t="s">
        <v>83</v>
      </c>
      <c r="I38" s="16" t="s">
        <v>83</v>
      </c>
      <c r="J38" s="16" t="s">
        <v>83</v>
      </c>
      <c r="K38" s="16" t="s">
        <v>83</v>
      </c>
      <c r="L38" s="16" t="s">
        <v>83</v>
      </c>
      <c r="M38" s="16" t="s">
        <v>83</v>
      </c>
      <c r="N38" s="16" t="s">
        <v>83</v>
      </c>
      <c r="O38" s="16" t="s">
        <v>83</v>
      </c>
      <c r="P38" s="16" t="s">
        <v>83</v>
      </c>
      <c r="Q38" s="16" t="s">
        <v>83</v>
      </c>
      <c r="R38" s="16" t="s">
        <v>83</v>
      </c>
      <c r="S38" s="16" t="s">
        <v>83</v>
      </c>
      <c r="T38" s="16" t="s">
        <v>83</v>
      </c>
      <c r="U38" s="16" t="s">
        <v>83</v>
      </c>
      <c r="V38" s="16" t="s">
        <v>83</v>
      </c>
      <c r="W38" s="16" t="s">
        <v>83</v>
      </c>
      <c r="X38" s="16" t="s">
        <v>83</v>
      </c>
      <c r="Y38" s="16" t="s">
        <v>83</v>
      </c>
      <c r="Z38" s="16" t="s">
        <v>83</v>
      </c>
      <c r="AA38" s="16" t="s">
        <v>83</v>
      </c>
      <c r="AB38" s="16" t="s">
        <v>83</v>
      </c>
      <c r="AC38" s="16" t="s">
        <v>83</v>
      </c>
      <c r="AD38" s="16" t="s">
        <v>83</v>
      </c>
      <c r="AE38" s="16" t="s">
        <v>83</v>
      </c>
      <c r="AF38" s="16" t="s">
        <v>83</v>
      </c>
      <c r="AG38" s="16" t="s">
        <v>83</v>
      </c>
      <c r="AH38" s="16" t="s">
        <v>83</v>
      </c>
      <c r="AI38" s="16" t="s">
        <v>83</v>
      </c>
      <c r="AJ38" s="16" t="s">
        <v>83</v>
      </c>
      <c r="AK38" s="16" t="s">
        <v>83</v>
      </c>
      <c r="AL38" s="16" t="s">
        <v>83</v>
      </c>
      <c r="AM38" s="16" t="s">
        <v>83</v>
      </c>
      <c r="AN38" s="16" t="s">
        <v>83</v>
      </c>
      <c r="AO38" s="16" t="s">
        <v>83</v>
      </c>
      <c r="AP38" s="16" t="s">
        <v>83</v>
      </c>
      <c r="AQ38" s="16" t="s">
        <v>83</v>
      </c>
    </row>
    <row r="39" spans="1:43" ht="12.75" customHeight="1">
      <c r="A39" s="14" t="s">
        <v>121</v>
      </c>
      <c r="B39" s="15" t="s">
        <v>122</v>
      </c>
      <c r="C39" s="16">
        <v>4805</v>
      </c>
      <c r="D39" s="16">
        <v>2299</v>
      </c>
      <c r="E39" s="16">
        <v>1686</v>
      </c>
      <c r="F39" s="16">
        <v>2603</v>
      </c>
      <c r="G39" s="16">
        <v>5395</v>
      </c>
      <c r="H39" s="16">
        <v>1751</v>
      </c>
      <c r="I39" s="16">
        <v>1445</v>
      </c>
      <c r="J39" s="16">
        <v>2866</v>
      </c>
      <c r="K39" s="16">
        <v>5206</v>
      </c>
      <c r="L39" s="16">
        <v>1612</v>
      </c>
      <c r="M39" s="16">
        <v>1872</v>
      </c>
      <c r="N39" s="16">
        <v>2887</v>
      </c>
      <c r="O39" s="16">
        <v>7084</v>
      </c>
      <c r="P39" s="16">
        <v>2275</v>
      </c>
      <c r="Q39" s="16">
        <v>2651</v>
      </c>
      <c r="R39" s="16">
        <v>3273</v>
      </c>
      <c r="S39" s="16">
        <v>1880</v>
      </c>
      <c r="T39" s="16">
        <v>2222</v>
      </c>
      <c r="U39" s="16">
        <v>2760</v>
      </c>
      <c r="V39" s="16">
        <v>3108</v>
      </c>
      <c r="W39" s="16">
        <v>5352</v>
      </c>
      <c r="X39" s="16">
        <v>2532</v>
      </c>
      <c r="Y39" s="16">
        <v>3544</v>
      </c>
      <c r="Z39" s="16">
        <v>5255</v>
      </c>
      <c r="AA39" s="16">
        <v>5394</v>
      </c>
      <c r="AB39" s="16">
        <v>3300</v>
      </c>
      <c r="AC39" s="16">
        <v>2921</v>
      </c>
      <c r="AD39" s="16">
        <v>4843</v>
      </c>
      <c r="AE39" s="16">
        <v>3688</v>
      </c>
      <c r="AF39" s="16">
        <v>3435</v>
      </c>
      <c r="AG39" s="16">
        <v>4152</v>
      </c>
      <c r="AH39" s="16">
        <v>3493</v>
      </c>
      <c r="AI39" s="16">
        <v>5361</v>
      </c>
      <c r="AJ39" s="16">
        <v>4435</v>
      </c>
      <c r="AK39" s="16">
        <v>3249</v>
      </c>
      <c r="AL39" s="16">
        <v>3463</v>
      </c>
      <c r="AM39" s="16">
        <v>6723</v>
      </c>
      <c r="AN39" s="16">
        <v>2869</v>
      </c>
      <c r="AO39" s="16">
        <v>3489</v>
      </c>
      <c r="AP39" s="16">
        <v>4428</v>
      </c>
      <c r="AQ39" s="16">
        <v>7192</v>
      </c>
    </row>
    <row r="40" spans="1:43" ht="12.75" customHeight="1">
      <c r="A40" s="20" t="s">
        <v>123</v>
      </c>
      <c r="B40" s="15" t="s">
        <v>124</v>
      </c>
      <c r="C40" s="16">
        <v>17039</v>
      </c>
      <c r="D40" s="16">
        <v>15702</v>
      </c>
      <c r="E40" s="16">
        <v>16337</v>
      </c>
      <c r="F40" s="16">
        <v>19814</v>
      </c>
      <c r="G40" s="16">
        <v>18111</v>
      </c>
      <c r="H40" s="16">
        <v>16435</v>
      </c>
      <c r="I40" s="16">
        <v>18222</v>
      </c>
      <c r="J40" s="16">
        <v>21848</v>
      </c>
      <c r="K40" s="16">
        <v>19058</v>
      </c>
      <c r="L40" s="16">
        <v>16924</v>
      </c>
      <c r="M40" s="16">
        <v>18893</v>
      </c>
      <c r="N40" s="16">
        <v>21945</v>
      </c>
      <c r="O40" s="16">
        <v>21905</v>
      </c>
      <c r="P40" s="16">
        <v>18698</v>
      </c>
      <c r="Q40" s="16">
        <v>20722</v>
      </c>
      <c r="R40" s="16">
        <v>20839</v>
      </c>
      <c r="S40" s="16">
        <v>15508</v>
      </c>
      <c r="T40" s="16">
        <v>18798</v>
      </c>
      <c r="U40" s="16">
        <v>21407</v>
      </c>
      <c r="V40" s="16">
        <v>24975</v>
      </c>
      <c r="W40" s="16">
        <v>20031</v>
      </c>
      <c r="X40" s="16">
        <v>19490</v>
      </c>
      <c r="Y40" s="16">
        <v>23687</v>
      </c>
      <c r="Z40" s="16">
        <v>29454</v>
      </c>
      <c r="AA40" s="16">
        <v>22183</v>
      </c>
      <c r="AB40" s="16">
        <v>21151</v>
      </c>
      <c r="AC40" s="16">
        <v>22736</v>
      </c>
      <c r="AD40" s="16">
        <v>28996</v>
      </c>
      <c r="AE40" s="16">
        <v>21339</v>
      </c>
      <c r="AF40" s="16">
        <v>24035</v>
      </c>
      <c r="AG40" s="16">
        <v>25998</v>
      </c>
      <c r="AH40" s="16">
        <v>30913</v>
      </c>
      <c r="AI40" s="16">
        <v>21500</v>
      </c>
      <c r="AJ40" s="16">
        <v>22034</v>
      </c>
      <c r="AK40" s="16">
        <v>23231</v>
      </c>
      <c r="AL40" s="16">
        <v>29182</v>
      </c>
      <c r="AM40" s="16">
        <v>25168</v>
      </c>
      <c r="AN40" s="16">
        <v>22561</v>
      </c>
      <c r="AO40" s="16">
        <v>25476</v>
      </c>
      <c r="AP40" s="16">
        <v>32286</v>
      </c>
      <c r="AQ40" s="16">
        <v>26625</v>
      </c>
    </row>
    <row r="41" spans="1:43" ht="12.75" customHeight="1">
      <c r="A41" s="20"/>
      <c r="B41" s="15"/>
      <c r="C41" s="16"/>
      <c r="D41" s="16"/>
      <c r="E41" s="16"/>
      <c r="F41" s="16"/>
      <c r="G41" s="16"/>
      <c r="H41" s="16"/>
      <c r="I41" s="16"/>
      <c r="J41" s="16"/>
      <c r="K41" s="16"/>
      <c r="L41" s="16"/>
      <c r="M41" s="16"/>
      <c r="N41" s="16"/>
      <c r="O41" s="16"/>
      <c r="P41" s="16"/>
      <c r="Q41" s="16"/>
      <c r="R41" s="16"/>
      <c r="S41" s="16"/>
      <c r="T41" s="16"/>
      <c r="U41" s="16"/>
      <c r="V41" s="16"/>
      <c r="W41" s="16"/>
      <c r="X41" s="16"/>
      <c r="Y41" s="16"/>
      <c r="Z41" s="16"/>
      <c r="AA41" s="16"/>
      <c r="AB41" s="16"/>
      <c r="AC41" s="16"/>
      <c r="AD41" s="16"/>
      <c r="AE41" s="16"/>
      <c r="AF41" s="16"/>
      <c r="AG41" s="16"/>
      <c r="AH41" s="16"/>
      <c r="AI41" s="16"/>
      <c r="AJ41" s="16"/>
      <c r="AK41" s="16"/>
      <c r="AL41" s="16"/>
      <c r="AM41" s="16"/>
      <c r="AN41" s="16"/>
      <c r="AO41" s="16"/>
      <c r="AP41" s="16"/>
      <c r="AQ41" s="16"/>
    </row>
    <row r="42" spans="1:43" ht="12.75" customHeight="1">
      <c r="A42" s="11" t="s">
        <v>125</v>
      </c>
      <c r="B42" s="15"/>
      <c r="C42" s="16"/>
      <c r="D42" s="16"/>
      <c r="E42" s="16"/>
      <c r="F42" s="16"/>
      <c r="G42" s="16"/>
      <c r="H42" s="16"/>
      <c r="I42" s="16"/>
      <c r="J42" s="16"/>
      <c r="K42" s="16"/>
      <c r="L42" s="16"/>
      <c r="M42" s="16"/>
      <c r="N42" s="16"/>
      <c r="O42" s="16"/>
      <c r="P42" s="16"/>
      <c r="Q42" s="16"/>
      <c r="R42" s="16"/>
      <c r="S42" s="16"/>
      <c r="T42" s="16"/>
      <c r="U42" s="16"/>
      <c r="V42" s="16"/>
      <c r="W42" s="16"/>
      <c r="X42" s="16"/>
      <c r="Y42" s="16"/>
      <c r="Z42" s="16"/>
      <c r="AA42" s="16"/>
      <c r="AB42" s="16"/>
      <c r="AC42" s="16"/>
      <c r="AD42" s="16"/>
      <c r="AE42" s="16"/>
      <c r="AF42" s="16"/>
      <c r="AG42" s="16"/>
      <c r="AH42" s="16"/>
      <c r="AI42" s="16"/>
      <c r="AJ42" s="16"/>
      <c r="AK42" s="16"/>
      <c r="AL42" s="16"/>
      <c r="AM42" s="16"/>
      <c r="AN42" s="16"/>
      <c r="AO42" s="16"/>
      <c r="AP42" s="16"/>
      <c r="AQ42" s="16"/>
    </row>
    <row r="43" spans="1:43" ht="12.75" customHeight="1">
      <c r="A43" s="14" t="s">
        <v>126</v>
      </c>
      <c r="B43" s="15" t="s">
        <v>127</v>
      </c>
      <c r="C43" s="16">
        <v>10346</v>
      </c>
      <c r="D43" s="16">
        <v>10252</v>
      </c>
      <c r="E43" s="16">
        <v>12974</v>
      </c>
      <c r="F43" s="16">
        <v>8959</v>
      </c>
      <c r="G43" s="16">
        <v>11482</v>
      </c>
      <c r="H43" s="16">
        <v>11434</v>
      </c>
      <c r="I43" s="16">
        <v>12784</v>
      </c>
      <c r="J43" s="16">
        <v>8802</v>
      </c>
      <c r="K43" s="16">
        <v>12548</v>
      </c>
      <c r="L43" s="16">
        <v>12024</v>
      </c>
      <c r="M43" s="16">
        <v>12963</v>
      </c>
      <c r="N43" s="16">
        <v>10005</v>
      </c>
      <c r="O43" s="16">
        <v>12757</v>
      </c>
      <c r="P43" s="16">
        <v>12731</v>
      </c>
      <c r="Q43" s="16">
        <v>13709</v>
      </c>
      <c r="R43" s="16">
        <v>13885</v>
      </c>
      <c r="S43" s="16">
        <v>16191</v>
      </c>
      <c r="T43" s="16">
        <v>16495</v>
      </c>
      <c r="U43" s="16">
        <v>14459</v>
      </c>
      <c r="V43" s="16">
        <v>8676</v>
      </c>
      <c r="W43" s="16">
        <v>14895</v>
      </c>
      <c r="X43" s="16">
        <v>16019</v>
      </c>
      <c r="Y43" s="16">
        <v>17679</v>
      </c>
      <c r="Z43" s="16">
        <v>9925</v>
      </c>
      <c r="AA43" s="16">
        <v>16205</v>
      </c>
      <c r="AB43" s="16">
        <v>17742</v>
      </c>
      <c r="AC43" s="16">
        <v>19606</v>
      </c>
      <c r="AD43" s="16">
        <v>11811</v>
      </c>
      <c r="AE43" s="16">
        <v>17348</v>
      </c>
      <c r="AF43" s="16">
        <v>17178</v>
      </c>
      <c r="AG43" s="16">
        <v>16821</v>
      </c>
      <c r="AH43" s="16">
        <v>9777</v>
      </c>
      <c r="AI43" s="16">
        <v>17826</v>
      </c>
      <c r="AJ43" s="16">
        <v>18398</v>
      </c>
      <c r="AK43" s="16">
        <v>20467</v>
      </c>
      <c r="AL43" s="16">
        <v>12783</v>
      </c>
      <c r="AM43" s="16">
        <v>18555</v>
      </c>
      <c r="AN43" s="16">
        <v>20700</v>
      </c>
      <c r="AO43" s="16">
        <v>22421</v>
      </c>
      <c r="AP43" s="16">
        <v>14565</v>
      </c>
      <c r="AQ43" s="16">
        <v>21430</v>
      </c>
    </row>
    <row r="44" spans="1:43" ht="12.75" customHeight="1">
      <c r="A44" s="14" t="s">
        <v>128</v>
      </c>
      <c r="B44" s="15" t="s">
        <v>129</v>
      </c>
      <c r="C44" s="16">
        <v>-4414</v>
      </c>
      <c r="D44" s="16">
        <v>-1785</v>
      </c>
      <c r="E44" s="16">
        <v>-1096</v>
      </c>
      <c r="F44" s="16">
        <v>-2090</v>
      </c>
      <c r="G44" s="16">
        <v>-4987</v>
      </c>
      <c r="H44" s="16">
        <v>-1348</v>
      </c>
      <c r="I44" s="16">
        <v>-945</v>
      </c>
      <c r="J44" s="16">
        <v>-2456</v>
      </c>
      <c r="K44" s="16">
        <v>-4772</v>
      </c>
      <c r="L44" s="16">
        <v>-1178</v>
      </c>
      <c r="M44" s="16">
        <v>-1418</v>
      </c>
      <c r="N44" s="16">
        <v>-2476</v>
      </c>
      <c r="O44" s="16">
        <v>-6628</v>
      </c>
      <c r="P44" s="16">
        <v>-1853</v>
      </c>
      <c r="Q44" s="16">
        <v>-2100</v>
      </c>
      <c r="R44" s="16">
        <v>-2846</v>
      </c>
      <c r="S44" s="16">
        <v>-1435</v>
      </c>
      <c r="T44" s="16">
        <v>-1688</v>
      </c>
      <c r="U44" s="16">
        <v>-2188</v>
      </c>
      <c r="V44" s="16">
        <v>-2565</v>
      </c>
      <c r="W44" s="16">
        <v>-4737</v>
      </c>
      <c r="X44" s="16">
        <v>-1928</v>
      </c>
      <c r="Y44" s="16">
        <v>-2967</v>
      </c>
      <c r="Z44" s="16">
        <v>-4786</v>
      </c>
      <c r="AA44" s="16">
        <v>-4912</v>
      </c>
      <c r="AB44" s="16">
        <v>-2642</v>
      </c>
      <c r="AC44" s="16">
        <v>-2144</v>
      </c>
      <c r="AD44" s="16">
        <v>-4159</v>
      </c>
      <c r="AE44" s="16">
        <v>-2885</v>
      </c>
      <c r="AF44" s="16">
        <v>-2455</v>
      </c>
      <c r="AG44" s="16">
        <v>-3046</v>
      </c>
      <c r="AH44" s="16">
        <v>-1919</v>
      </c>
      <c r="AI44" s="16">
        <v>-3771</v>
      </c>
      <c r="AJ44" s="16">
        <v>-2836</v>
      </c>
      <c r="AK44" s="16">
        <v>-1640</v>
      </c>
      <c r="AL44" s="16">
        <v>-1902</v>
      </c>
      <c r="AM44" s="16">
        <v>-4917</v>
      </c>
      <c r="AN44" s="16">
        <v>-1131</v>
      </c>
      <c r="AO44" s="16">
        <v>-1854</v>
      </c>
      <c r="AP44" s="16">
        <v>-2674</v>
      </c>
      <c r="AQ44" s="16">
        <v>-5459</v>
      </c>
    </row>
    <row r="45" spans="1:43" ht="12.75" customHeight="1">
      <c r="A45" s="14" t="s">
        <v>130</v>
      </c>
      <c r="B45" s="15" t="s">
        <v>131</v>
      </c>
      <c r="C45" s="16">
        <v>5932</v>
      </c>
      <c r="D45" s="16">
        <v>8467</v>
      </c>
      <c r="E45" s="16">
        <v>11877</v>
      </c>
      <c r="F45" s="16">
        <v>6869</v>
      </c>
      <c r="G45" s="16">
        <v>6495</v>
      </c>
      <c r="H45" s="16">
        <v>10086</v>
      </c>
      <c r="I45" s="16">
        <v>11839</v>
      </c>
      <c r="J45" s="16">
        <v>6345</v>
      </c>
      <c r="K45" s="16">
        <v>7775</v>
      </c>
      <c r="L45" s="16">
        <v>10846</v>
      </c>
      <c r="M45" s="16">
        <v>11545</v>
      </c>
      <c r="N45" s="16">
        <v>7529</v>
      </c>
      <c r="O45" s="16">
        <v>6130</v>
      </c>
      <c r="P45" s="16">
        <v>10878</v>
      </c>
      <c r="Q45" s="16">
        <v>11609</v>
      </c>
      <c r="R45" s="16">
        <v>11039</v>
      </c>
      <c r="S45" s="16">
        <v>14756</v>
      </c>
      <c r="T45" s="16">
        <v>14807</v>
      </c>
      <c r="U45" s="16">
        <v>12271</v>
      </c>
      <c r="V45" s="16">
        <v>6111</v>
      </c>
      <c r="W45" s="16">
        <v>10158</v>
      </c>
      <c r="X45" s="16">
        <v>14091</v>
      </c>
      <c r="Y45" s="16">
        <v>14712</v>
      </c>
      <c r="Z45" s="16">
        <v>5140</v>
      </c>
      <c r="AA45" s="16">
        <v>11293</v>
      </c>
      <c r="AB45" s="16">
        <v>15100</v>
      </c>
      <c r="AC45" s="16">
        <v>17462</v>
      </c>
      <c r="AD45" s="16">
        <v>7651</v>
      </c>
      <c r="AE45" s="16">
        <v>14462</v>
      </c>
      <c r="AF45" s="16">
        <v>14723</v>
      </c>
      <c r="AG45" s="16">
        <v>13775</v>
      </c>
      <c r="AH45" s="16">
        <v>7859</v>
      </c>
      <c r="AI45" s="16">
        <v>14055</v>
      </c>
      <c r="AJ45" s="16">
        <v>15562</v>
      </c>
      <c r="AK45" s="16">
        <v>18827</v>
      </c>
      <c r="AL45" s="16">
        <v>10881</v>
      </c>
      <c r="AM45" s="16">
        <v>13637</v>
      </c>
      <c r="AN45" s="16">
        <v>19568</v>
      </c>
      <c r="AO45" s="16">
        <v>20566</v>
      </c>
      <c r="AP45" s="16">
        <v>11891</v>
      </c>
      <c r="AQ45" s="16">
        <v>15971</v>
      </c>
    </row>
    <row r="46" spans="1:43" ht="12.75" customHeight="1">
      <c r="A46" s="14" t="s">
        <v>132</v>
      </c>
      <c r="B46" s="15" t="s">
        <v>133</v>
      </c>
      <c r="C46" s="16">
        <v>6176</v>
      </c>
      <c r="D46" s="16">
        <v>6256</v>
      </c>
      <c r="E46" s="16">
        <v>6332</v>
      </c>
      <c r="F46" s="16">
        <v>6413</v>
      </c>
      <c r="G46" s="16">
        <v>6420</v>
      </c>
      <c r="H46" s="16">
        <v>6491</v>
      </c>
      <c r="I46" s="16">
        <v>6572</v>
      </c>
      <c r="J46" s="16">
        <v>6716</v>
      </c>
      <c r="K46" s="16">
        <v>7499</v>
      </c>
      <c r="L46" s="16">
        <v>7590</v>
      </c>
      <c r="M46" s="16">
        <v>7714</v>
      </c>
      <c r="N46" s="16">
        <v>7758</v>
      </c>
      <c r="O46" s="16">
        <v>7196</v>
      </c>
      <c r="P46" s="16">
        <v>7326</v>
      </c>
      <c r="Q46" s="16">
        <v>7475</v>
      </c>
      <c r="R46" s="16">
        <v>7635</v>
      </c>
      <c r="S46" s="16">
        <v>7668</v>
      </c>
      <c r="T46" s="16">
        <v>7728</v>
      </c>
      <c r="U46" s="16">
        <v>7811</v>
      </c>
      <c r="V46" s="16">
        <v>7847</v>
      </c>
      <c r="W46" s="16">
        <v>8051</v>
      </c>
      <c r="X46" s="16">
        <v>8186</v>
      </c>
      <c r="Y46" s="16">
        <v>8327</v>
      </c>
      <c r="Z46" s="16">
        <v>8580</v>
      </c>
      <c r="AA46" s="16">
        <v>8918</v>
      </c>
      <c r="AB46" s="16">
        <v>9263</v>
      </c>
      <c r="AC46" s="16">
        <v>9556</v>
      </c>
      <c r="AD46" s="16">
        <v>10026</v>
      </c>
      <c r="AE46" s="16">
        <v>9942</v>
      </c>
      <c r="AF46" s="16">
        <v>10210</v>
      </c>
      <c r="AG46" s="16">
        <v>10399</v>
      </c>
      <c r="AH46" s="16">
        <v>10591</v>
      </c>
      <c r="AI46" s="16">
        <v>10719</v>
      </c>
      <c r="AJ46" s="16">
        <v>10866</v>
      </c>
      <c r="AK46" s="16">
        <v>10929</v>
      </c>
      <c r="AL46" s="16">
        <v>11039</v>
      </c>
      <c r="AM46" s="16">
        <v>11203</v>
      </c>
      <c r="AN46" s="16">
        <v>11209</v>
      </c>
      <c r="AO46" s="16">
        <v>11283</v>
      </c>
      <c r="AP46" s="16">
        <v>11456</v>
      </c>
      <c r="AQ46" s="16">
        <v>11501</v>
      </c>
    </row>
    <row r="47" spans="1:43" ht="12.75" customHeight="1">
      <c r="A47" s="14" t="s">
        <v>134</v>
      </c>
      <c r="B47" s="15" t="s">
        <v>135</v>
      </c>
      <c r="C47" s="16">
        <v>-244</v>
      </c>
      <c r="D47" s="16">
        <v>2211</v>
      </c>
      <c r="E47" s="16">
        <v>5546</v>
      </c>
      <c r="F47" s="16">
        <v>456</v>
      </c>
      <c r="G47" s="16">
        <v>75</v>
      </c>
      <c r="H47" s="16">
        <v>3595</v>
      </c>
      <c r="I47" s="16">
        <v>5267</v>
      </c>
      <c r="J47" s="16">
        <v>-371</v>
      </c>
      <c r="K47" s="16">
        <v>277</v>
      </c>
      <c r="L47" s="16">
        <v>3256</v>
      </c>
      <c r="M47" s="16">
        <v>3831</v>
      </c>
      <c r="N47" s="16">
        <v>-229</v>
      </c>
      <c r="O47" s="16">
        <v>-1066</v>
      </c>
      <c r="P47" s="16">
        <v>3552</v>
      </c>
      <c r="Q47" s="16">
        <v>4134</v>
      </c>
      <c r="R47" s="16">
        <v>3404</v>
      </c>
      <c r="S47" s="16">
        <v>7088</v>
      </c>
      <c r="T47" s="16">
        <v>7079</v>
      </c>
      <c r="U47" s="16">
        <v>4460</v>
      </c>
      <c r="V47" s="16">
        <v>-1736</v>
      </c>
      <c r="W47" s="16">
        <v>2108</v>
      </c>
      <c r="X47" s="16">
        <v>5905</v>
      </c>
      <c r="Y47" s="16">
        <v>6385</v>
      </c>
      <c r="Z47" s="16">
        <v>-3441</v>
      </c>
      <c r="AA47" s="16">
        <v>2376</v>
      </c>
      <c r="AB47" s="16">
        <v>5837</v>
      </c>
      <c r="AC47" s="16">
        <v>7906</v>
      </c>
      <c r="AD47" s="16">
        <v>-2374</v>
      </c>
      <c r="AE47" s="16">
        <v>4520</v>
      </c>
      <c r="AF47" s="16">
        <v>4513</v>
      </c>
      <c r="AG47" s="16">
        <v>3376</v>
      </c>
      <c r="AH47" s="16">
        <v>-2732</v>
      </c>
      <c r="AI47" s="16">
        <v>3336</v>
      </c>
      <c r="AJ47" s="16">
        <v>4696</v>
      </c>
      <c r="AK47" s="16">
        <v>7898</v>
      </c>
      <c r="AL47" s="16">
        <v>-158</v>
      </c>
      <c r="AM47" s="16">
        <v>2434</v>
      </c>
      <c r="AN47" s="16">
        <v>8359</v>
      </c>
      <c r="AO47" s="16">
        <v>9283</v>
      </c>
      <c r="AP47" s="16">
        <v>435</v>
      </c>
      <c r="AQ47" s="16">
        <v>4470</v>
      </c>
    </row>
    <row r="48" spans="1:43" ht="12.75" customHeight="1">
      <c r="A48" s="11" t="s">
        <v>136</v>
      </c>
      <c r="B48" s="15"/>
      <c r="C48" s="16"/>
      <c r="D48" s="16"/>
      <c r="E48" s="16"/>
      <c r="F48" s="16"/>
      <c r="G48" s="16"/>
      <c r="H48" s="16"/>
      <c r="I48" s="16"/>
      <c r="J48" s="16"/>
      <c r="K48" s="16"/>
      <c r="L48" s="16"/>
      <c r="M48" s="16"/>
      <c r="N48" s="16"/>
      <c r="O48" s="16"/>
      <c r="P48" s="16"/>
      <c r="Q48" s="16"/>
      <c r="R48" s="16"/>
      <c r="S48" s="16"/>
      <c r="T48" s="16"/>
      <c r="U48" s="16"/>
      <c r="V48" s="16"/>
      <c r="W48" s="16"/>
      <c r="X48" s="16"/>
      <c r="Y48" s="16"/>
      <c r="Z48" s="16"/>
      <c r="AA48" s="16"/>
      <c r="AB48" s="16"/>
      <c r="AC48" s="16"/>
      <c r="AD48" s="16"/>
      <c r="AE48" s="16"/>
      <c r="AF48" s="16"/>
      <c r="AG48" s="16"/>
      <c r="AH48" s="16"/>
      <c r="AI48" s="16"/>
      <c r="AJ48" s="16"/>
      <c r="AK48" s="16"/>
      <c r="AL48" s="16"/>
      <c r="AM48" s="16"/>
      <c r="AN48" s="16"/>
      <c r="AO48" s="16"/>
      <c r="AP48" s="16"/>
      <c r="AQ48" s="16"/>
    </row>
    <row r="49" spans="1:43" ht="12.75" customHeight="1">
      <c r="A49" s="14" t="s">
        <v>137</v>
      </c>
      <c r="B49" s="15" t="s">
        <v>138</v>
      </c>
      <c r="C49" s="16">
        <v>-244</v>
      </c>
      <c r="D49" s="16">
        <v>2211</v>
      </c>
      <c r="E49" s="16">
        <v>5546</v>
      </c>
      <c r="F49" s="16">
        <v>456</v>
      </c>
      <c r="G49" s="16">
        <v>75</v>
      </c>
      <c r="H49" s="16">
        <v>3595</v>
      </c>
      <c r="I49" s="16">
        <v>5267</v>
      </c>
      <c r="J49" s="16">
        <v>-371</v>
      </c>
      <c r="K49" s="16">
        <v>277</v>
      </c>
      <c r="L49" s="16">
        <v>3256</v>
      </c>
      <c r="M49" s="16">
        <v>3831</v>
      </c>
      <c r="N49" s="16">
        <v>-229</v>
      </c>
      <c r="O49" s="16">
        <v>-1066</v>
      </c>
      <c r="P49" s="16">
        <v>3552</v>
      </c>
      <c r="Q49" s="16">
        <v>4134</v>
      </c>
      <c r="R49" s="16">
        <v>3404</v>
      </c>
      <c r="S49" s="16">
        <v>7088</v>
      </c>
      <c r="T49" s="16">
        <v>7079</v>
      </c>
      <c r="U49" s="16">
        <v>4460</v>
      </c>
      <c r="V49" s="16">
        <v>-1736</v>
      </c>
      <c r="W49" s="16">
        <v>2108</v>
      </c>
      <c r="X49" s="16">
        <v>5905</v>
      </c>
      <c r="Y49" s="16">
        <v>6385</v>
      </c>
      <c r="Z49" s="16">
        <v>-3441</v>
      </c>
      <c r="AA49" s="16">
        <v>2376</v>
      </c>
      <c r="AB49" s="16">
        <v>5837</v>
      </c>
      <c r="AC49" s="16">
        <v>7906</v>
      </c>
      <c r="AD49" s="16">
        <v>-2374</v>
      </c>
      <c r="AE49" s="16">
        <v>4520</v>
      </c>
      <c r="AF49" s="16">
        <v>4513</v>
      </c>
      <c r="AG49" s="16">
        <v>3376</v>
      </c>
      <c r="AH49" s="16">
        <v>-2732</v>
      </c>
      <c r="AI49" s="16">
        <v>3336</v>
      </c>
      <c r="AJ49" s="16">
        <v>4696</v>
      </c>
      <c r="AK49" s="16">
        <v>7898</v>
      </c>
      <c r="AL49" s="16">
        <v>-158</v>
      </c>
      <c r="AM49" s="16">
        <v>2434</v>
      </c>
      <c r="AN49" s="16">
        <v>8359</v>
      </c>
      <c r="AO49" s="16">
        <v>9283</v>
      </c>
      <c r="AP49" s="16">
        <v>435</v>
      </c>
      <c r="AQ49" s="16">
        <v>4470</v>
      </c>
    </row>
    <row r="50" spans="1:43" ht="12.75" customHeight="1">
      <c r="A50" s="14" t="s">
        <v>139</v>
      </c>
      <c r="B50" s="15" t="s">
        <v>140</v>
      </c>
      <c r="C50" s="16">
        <v>-244</v>
      </c>
      <c r="D50" s="16">
        <v>2211</v>
      </c>
      <c r="E50" s="16">
        <v>5546</v>
      </c>
      <c r="F50" s="16">
        <v>456</v>
      </c>
      <c r="G50" s="16">
        <v>75</v>
      </c>
      <c r="H50" s="16">
        <v>3595</v>
      </c>
      <c r="I50" s="16">
        <v>5267</v>
      </c>
      <c r="J50" s="16">
        <v>-371</v>
      </c>
      <c r="K50" s="16">
        <v>277</v>
      </c>
      <c r="L50" s="16">
        <v>3256</v>
      </c>
      <c r="M50" s="16">
        <v>3831</v>
      </c>
      <c r="N50" s="16">
        <v>-229</v>
      </c>
      <c r="O50" s="16">
        <v>-1066</v>
      </c>
      <c r="P50" s="16">
        <v>3552</v>
      </c>
      <c r="Q50" s="16">
        <v>4134</v>
      </c>
      <c r="R50" s="16">
        <v>3404</v>
      </c>
      <c r="S50" s="16">
        <v>7088</v>
      </c>
      <c r="T50" s="16">
        <v>7079</v>
      </c>
      <c r="U50" s="16">
        <v>4460</v>
      </c>
      <c r="V50" s="16">
        <v>-1736</v>
      </c>
      <c r="W50" s="16">
        <v>2108</v>
      </c>
      <c r="X50" s="16">
        <v>5905</v>
      </c>
      <c r="Y50" s="16">
        <v>6385</v>
      </c>
      <c r="Z50" s="16">
        <v>-3441</v>
      </c>
      <c r="AA50" s="16">
        <v>2376</v>
      </c>
      <c r="AB50" s="16">
        <v>5837</v>
      </c>
      <c r="AC50" s="16">
        <v>7906</v>
      </c>
      <c r="AD50" s="16">
        <v>-2374</v>
      </c>
      <c r="AE50" s="16">
        <v>4520</v>
      </c>
      <c r="AF50" s="16">
        <v>4513</v>
      </c>
      <c r="AG50" s="16">
        <v>3376</v>
      </c>
      <c r="AH50" s="16">
        <v>-2732</v>
      </c>
      <c r="AI50" s="16">
        <v>3336</v>
      </c>
      <c r="AJ50" s="16">
        <v>4696</v>
      </c>
      <c r="AK50" s="16">
        <v>7898</v>
      </c>
      <c r="AL50" s="16">
        <v>-158</v>
      </c>
      <c r="AM50" s="16">
        <v>2434</v>
      </c>
      <c r="AN50" s="16">
        <v>8359</v>
      </c>
      <c r="AO50" s="16">
        <v>9283</v>
      </c>
      <c r="AP50" s="16">
        <v>435</v>
      </c>
      <c r="AQ50" s="16">
        <v>4470</v>
      </c>
    </row>
    <row r="51" spans="1:43" ht="12.75" customHeight="1">
      <c r="A51" s="26"/>
      <c r="C51" s="16"/>
      <c r="D51" s="16"/>
      <c r="E51" s="16"/>
      <c r="F51" s="16"/>
      <c r="G51" s="16"/>
      <c r="H51" s="16"/>
      <c r="I51" s="16"/>
      <c r="J51" s="16"/>
      <c r="K51" s="16"/>
      <c r="L51" s="16"/>
      <c r="M51" s="16"/>
      <c r="N51" s="16"/>
      <c r="O51" s="16"/>
      <c r="P51" s="16"/>
      <c r="Q51" s="16"/>
      <c r="R51" s="16"/>
      <c r="S51" s="16"/>
      <c r="T51" s="16"/>
      <c r="U51" s="16"/>
      <c r="V51" s="16"/>
      <c r="W51" s="16"/>
      <c r="X51" s="16"/>
      <c r="Y51" s="16"/>
      <c r="Z51" s="16"/>
      <c r="AA51" s="16"/>
      <c r="AB51" s="16"/>
      <c r="AC51" s="16"/>
      <c r="AD51" s="16"/>
      <c r="AE51" s="16"/>
      <c r="AF51" s="16"/>
      <c r="AG51" s="16"/>
      <c r="AH51" s="16"/>
      <c r="AI51" s="16"/>
      <c r="AJ51" s="16"/>
      <c r="AK51" s="16"/>
      <c r="AL51" s="16"/>
      <c r="AM51" s="16"/>
      <c r="AN51" s="16"/>
      <c r="AO51" s="16"/>
      <c r="AP51" s="16"/>
      <c r="AQ51" s="16"/>
    </row>
    <row r="52" spans="1:43" s="10" customFormat="1" ht="12.75" customHeight="1">
      <c r="A52" s="44" t="s">
        <v>141</v>
      </c>
      <c r="B52" s="45"/>
      <c r="C52" s="45"/>
      <c r="D52" s="45"/>
      <c r="E52" s="45"/>
      <c r="F52" s="45"/>
      <c r="G52" s="45"/>
      <c r="H52" s="45"/>
      <c r="I52" s="45"/>
      <c r="J52" s="45"/>
      <c r="K52" s="45"/>
      <c r="L52" s="45"/>
      <c r="M52" s="45"/>
      <c r="N52" s="45"/>
      <c r="O52" s="45"/>
      <c r="P52" s="45"/>
      <c r="Q52" s="45"/>
      <c r="R52" s="45"/>
      <c r="S52" s="45"/>
      <c r="T52" s="45"/>
      <c r="U52" s="45"/>
      <c r="V52" s="45"/>
      <c r="W52" s="45"/>
      <c r="X52" s="45"/>
      <c r="Y52" s="45"/>
      <c r="Z52" s="45"/>
      <c r="AA52" s="45"/>
      <c r="AB52" s="45"/>
      <c r="AC52" s="45"/>
      <c r="AD52" s="45"/>
      <c r="AE52" s="45"/>
      <c r="AF52" s="45"/>
      <c r="AG52" s="45"/>
      <c r="AH52" s="45"/>
      <c r="AI52" s="45"/>
      <c r="AJ52" s="45"/>
      <c r="AK52" s="45"/>
      <c r="AL52" s="45"/>
      <c r="AM52" s="45"/>
      <c r="AN52" s="45"/>
      <c r="AO52" s="45"/>
      <c r="AP52" s="45"/>
      <c r="AQ52" s="45"/>
    </row>
    <row r="53" spans="1:43" ht="12.75" customHeight="1">
      <c r="A53" s="11" t="s">
        <v>142</v>
      </c>
      <c r="B53" s="12"/>
      <c r="C53" s="16"/>
      <c r="D53" s="16"/>
      <c r="E53" s="16"/>
      <c r="F53" s="16"/>
      <c r="G53" s="16"/>
      <c r="H53" s="16"/>
      <c r="I53" s="16"/>
      <c r="J53" s="16"/>
      <c r="K53" s="16"/>
      <c r="L53" s="16"/>
      <c r="M53" s="16"/>
      <c r="N53" s="16"/>
      <c r="O53" s="16"/>
      <c r="P53" s="16"/>
      <c r="Q53" s="16"/>
      <c r="R53" s="16"/>
      <c r="S53" s="16"/>
      <c r="T53" s="16"/>
      <c r="U53" s="16"/>
      <c r="V53" s="16"/>
      <c r="W53" s="16"/>
      <c r="X53" s="16"/>
      <c r="Y53" s="16"/>
      <c r="Z53" s="16"/>
      <c r="AA53" s="16"/>
      <c r="AB53" s="16"/>
      <c r="AC53" s="16"/>
      <c r="AD53" s="16"/>
      <c r="AE53" s="16"/>
      <c r="AF53" s="16"/>
      <c r="AG53" s="16"/>
      <c r="AH53" s="16"/>
      <c r="AI53" s="16"/>
      <c r="AJ53" s="16"/>
      <c r="AK53" s="16"/>
      <c r="AL53" s="16"/>
      <c r="AM53" s="16"/>
      <c r="AN53" s="16"/>
      <c r="AO53" s="16"/>
      <c r="AP53" s="16"/>
      <c r="AQ53" s="16"/>
    </row>
    <row r="54" spans="1:43" ht="12.75" customHeight="1">
      <c r="A54" s="14" t="s">
        <v>137</v>
      </c>
      <c r="B54" s="15" t="s">
        <v>143</v>
      </c>
      <c r="C54" s="16">
        <v>-244</v>
      </c>
      <c r="D54" s="16">
        <v>2211</v>
      </c>
      <c r="E54" s="16">
        <v>5546</v>
      </c>
      <c r="F54" s="16">
        <v>456</v>
      </c>
      <c r="G54" s="16">
        <v>75</v>
      </c>
      <c r="H54" s="16">
        <v>3595</v>
      </c>
      <c r="I54" s="16">
        <v>5267</v>
      </c>
      <c r="J54" s="16">
        <v>-371</v>
      </c>
      <c r="K54" s="16">
        <v>277</v>
      </c>
      <c r="L54" s="16">
        <v>3256</v>
      </c>
      <c r="M54" s="16">
        <v>3831</v>
      </c>
      <c r="N54" s="16">
        <v>-229</v>
      </c>
      <c r="O54" s="16">
        <v>-1066</v>
      </c>
      <c r="P54" s="16">
        <v>3552</v>
      </c>
      <c r="Q54" s="16">
        <v>4134</v>
      </c>
      <c r="R54" s="16">
        <v>3404</v>
      </c>
      <c r="S54" s="16">
        <v>7088</v>
      </c>
      <c r="T54" s="16">
        <v>7079</v>
      </c>
      <c r="U54" s="16">
        <v>4460</v>
      </c>
      <c r="V54" s="16">
        <v>-1736</v>
      </c>
      <c r="W54" s="16">
        <v>2108</v>
      </c>
      <c r="X54" s="16">
        <v>5905</v>
      </c>
      <c r="Y54" s="16">
        <v>6385</v>
      </c>
      <c r="Z54" s="16">
        <v>-3441</v>
      </c>
      <c r="AA54" s="16">
        <v>2376</v>
      </c>
      <c r="AB54" s="16">
        <v>5837</v>
      </c>
      <c r="AC54" s="16">
        <v>7906</v>
      </c>
      <c r="AD54" s="16">
        <v>-2374</v>
      </c>
      <c r="AE54" s="16">
        <v>4520</v>
      </c>
      <c r="AF54" s="16">
        <v>4513</v>
      </c>
      <c r="AG54" s="16">
        <v>3376</v>
      </c>
      <c r="AH54" s="16">
        <v>-2732</v>
      </c>
      <c r="AI54" s="16">
        <v>3336</v>
      </c>
      <c r="AJ54" s="16">
        <v>4696</v>
      </c>
      <c r="AK54" s="16">
        <v>7898</v>
      </c>
      <c r="AL54" s="16">
        <v>-158</v>
      </c>
      <c r="AM54" s="16">
        <v>2434</v>
      </c>
      <c r="AN54" s="16">
        <v>8359</v>
      </c>
      <c r="AO54" s="16">
        <v>9283</v>
      </c>
      <c r="AP54" s="16">
        <v>435</v>
      </c>
      <c r="AQ54" s="16">
        <v>4470</v>
      </c>
    </row>
    <row r="55" spans="1:43" ht="12.75" customHeight="1">
      <c r="A55" s="14" t="s">
        <v>144</v>
      </c>
      <c r="B55" s="15" t="s">
        <v>145</v>
      </c>
      <c r="C55" s="16">
        <v>6176</v>
      </c>
      <c r="D55" s="16">
        <v>6256</v>
      </c>
      <c r="E55" s="16">
        <v>6332</v>
      </c>
      <c r="F55" s="16">
        <v>6413</v>
      </c>
      <c r="G55" s="16">
        <v>6420</v>
      </c>
      <c r="H55" s="16">
        <v>6491</v>
      </c>
      <c r="I55" s="16">
        <v>6572</v>
      </c>
      <c r="J55" s="16">
        <v>6716</v>
      </c>
      <c r="K55" s="16">
        <v>7499</v>
      </c>
      <c r="L55" s="16">
        <v>7590</v>
      </c>
      <c r="M55" s="16">
        <v>7714</v>
      </c>
      <c r="N55" s="16">
        <v>7758</v>
      </c>
      <c r="O55" s="16">
        <v>7196</v>
      </c>
      <c r="P55" s="16">
        <v>7326</v>
      </c>
      <c r="Q55" s="16">
        <v>7475</v>
      </c>
      <c r="R55" s="16">
        <v>7635</v>
      </c>
      <c r="S55" s="16">
        <v>7668</v>
      </c>
      <c r="T55" s="16">
        <v>7728</v>
      </c>
      <c r="U55" s="16">
        <v>7811</v>
      </c>
      <c r="V55" s="16">
        <v>7847</v>
      </c>
      <c r="W55" s="16">
        <v>8051</v>
      </c>
      <c r="X55" s="16">
        <v>8186</v>
      </c>
      <c r="Y55" s="16">
        <v>8327</v>
      </c>
      <c r="Z55" s="16">
        <v>8580</v>
      </c>
      <c r="AA55" s="16">
        <v>8918</v>
      </c>
      <c r="AB55" s="16">
        <v>9263</v>
      </c>
      <c r="AC55" s="16">
        <v>9556</v>
      </c>
      <c r="AD55" s="16">
        <v>10026</v>
      </c>
      <c r="AE55" s="16">
        <v>9942</v>
      </c>
      <c r="AF55" s="16">
        <v>10210</v>
      </c>
      <c r="AG55" s="16">
        <v>10399</v>
      </c>
      <c r="AH55" s="16">
        <v>10591</v>
      </c>
      <c r="AI55" s="16">
        <v>10719</v>
      </c>
      <c r="AJ55" s="16">
        <v>10866</v>
      </c>
      <c r="AK55" s="16">
        <v>10929</v>
      </c>
      <c r="AL55" s="16">
        <v>11039</v>
      </c>
      <c r="AM55" s="16">
        <v>11203</v>
      </c>
      <c r="AN55" s="16">
        <v>11209</v>
      </c>
      <c r="AO55" s="16">
        <v>11283</v>
      </c>
      <c r="AP55" s="16">
        <v>11456</v>
      </c>
      <c r="AQ55" s="16">
        <v>11501</v>
      </c>
    </row>
    <row r="56" spans="1:43" ht="12.75" customHeight="1">
      <c r="A56" s="14" t="s">
        <v>146</v>
      </c>
      <c r="B56" s="15" t="s">
        <v>147</v>
      </c>
      <c r="C56" s="16">
        <v>-91</v>
      </c>
      <c r="D56" s="16">
        <v>-94</v>
      </c>
      <c r="E56" s="16">
        <v>-97</v>
      </c>
      <c r="F56" s="16">
        <v>-99</v>
      </c>
      <c r="G56" s="16">
        <v>-100</v>
      </c>
      <c r="H56" s="16">
        <v>-102</v>
      </c>
      <c r="I56" s="16">
        <v>-104</v>
      </c>
      <c r="J56" s="16">
        <v>-107</v>
      </c>
      <c r="K56" s="16">
        <v>-110</v>
      </c>
      <c r="L56" s="16">
        <v>-111</v>
      </c>
      <c r="M56" s="16">
        <v>-110</v>
      </c>
      <c r="N56" s="16">
        <v>-106</v>
      </c>
      <c r="O56" s="16">
        <v>-101</v>
      </c>
      <c r="P56" s="16">
        <v>-99</v>
      </c>
      <c r="Q56" s="16">
        <v>-102</v>
      </c>
      <c r="R56" s="16">
        <v>-108</v>
      </c>
      <c r="S56" s="16">
        <v>-118</v>
      </c>
      <c r="T56" s="16">
        <v>-126</v>
      </c>
      <c r="U56" s="16">
        <v>-133</v>
      </c>
      <c r="V56" s="16">
        <v>-136</v>
      </c>
      <c r="W56" s="16">
        <v>-138</v>
      </c>
      <c r="X56" s="16">
        <v>-141</v>
      </c>
      <c r="Y56" s="16">
        <v>-144</v>
      </c>
      <c r="Z56" s="16">
        <v>-149</v>
      </c>
      <c r="AA56" s="16">
        <v>-154</v>
      </c>
      <c r="AB56" s="16">
        <v>-155</v>
      </c>
      <c r="AC56" s="16">
        <v>-153</v>
      </c>
      <c r="AD56" s="16">
        <v>-148</v>
      </c>
      <c r="AE56" s="16">
        <v>-139</v>
      </c>
      <c r="AF56" s="16">
        <v>-131</v>
      </c>
      <c r="AG56" s="16">
        <v>-125</v>
      </c>
      <c r="AH56" s="16">
        <v>-120</v>
      </c>
      <c r="AI56" s="16">
        <v>-117</v>
      </c>
      <c r="AJ56" s="16">
        <v>-114</v>
      </c>
      <c r="AK56" s="16">
        <v>-112</v>
      </c>
      <c r="AL56" s="16">
        <v>-109</v>
      </c>
      <c r="AM56" s="16">
        <v>-108</v>
      </c>
      <c r="AN56" s="16">
        <v>-106</v>
      </c>
      <c r="AO56" s="16">
        <v>-104</v>
      </c>
      <c r="AP56" s="16">
        <v>-102</v>
      </c>
      <c r="AQ56" s="16">
        <v>-100</v>
      </c>
    </row>
    <row r="57" spans="1:43" ht="12.75" customHeight="1">
      <c r="A57" s="14" t="s">
        <v>148</v>
      </c>
      <c r="B57" s="15" t="s">
        <v>149</v>
      </c>
      <c r="C57" s="16">
        <v>156</v>
      </c>
      <c r="D57" s="16">
        <v>63</v>
      </c>
      <c r="E57" s="16">
        <v>1731</v>
      </c>
      <c r="F57" s="16">
        <v>37</v>
      </c>
      <c r="G57" s="16">
        <v>-41</v>
      </c>
      <c r="H57" s="16">
        <v>-129</v>
      </c>
      <c r="I57" s="16">
        <v>-171</v>
      </c>
      <c r="J57" s="16">
        <v>-41</v>
      </c>
      <c r="K57" s="16">
        <v>81</v>
      </c>
      <c r="L57" s="16">
        <v>-45</v>
      </c>
      <c r="M57" s="16">
        <v>-23</v>
      </c>
      <c r="N57" s="16">
        <v>-137</v>
      </c>
      <c r="O57" s="16">
        <v>170</v>
      </c>
      <c r="P57" s="16">
        <v>-45</v>
      </c>
      <c r="Q57" s="16">
        <v>-57</v>
      </c>
      <c r="R57" s="16">
        <v>329</v>
      </c>
      <c r="S57" s="16">
        <v>83</v>
      </c>
      <c r="T57" s="16">
        <v>103</v>
      </c>
      <c r="U57" s="16">
        <v>636</v>
      </c>
      <c r="V57" s="16">
        <v>323</v>
      </c>
      <c r="W57" s="16">
        <v>332</v>
      </c>
      <c r="X57" s="16">
        <v>176</v>
      </c>
      <c r="Y57" s="16">
        <v>207</v>
      </c>
      <c r="Z57" s="16">
        <v>54</v>
      </c>
      <c r="AA57" s="16">
        <v>235</v>
      </c>
      <c r="AB57" s="16">
        <v>-222</v>
      </c>
      <c r="AC57" s="16">
        <v>-135</v>
      </c>
      <c r="AD57" s="16">
        <v>2828</v>
      </c>
      <c r="AE57" s="16">
        <v>331</v>
      </c>
      <c r="AF57" s="16">
        <v>549</v>
      </c>
      <c r="AG57" s="16">
        <v>364</v>
      </c>
      <c r="AH57" s="16">
        <v>165</v>
      </c>
      <c r="AI57" s="16">
        <v>334</v>
      </c>
      <c r="AJ57" s="16">
        <v>193</v>
      </c>
      <c r="AK57" s="16">
        <v>389</v>
      </c>
      <c r="AL57" s="16">
        <v>464</v>
      </c>
      <c r="AM57" s="16">
        <v>196</v>
      </c>
      <c r="AN57" s="16">
        <v>-77</v>
      </c>
      <c r="AO57" s="16">
        <v>-179</v>
      </c>
      <c r="AP57" s="16">
        <v>-248</v>
      </c>
      <c r="AQ57" s="16">
        <v>222</v>
      </c>
    </row>
    <row r="58" spans="1:43" ht="12.75" customHeight="1">
      <c r="A58" s="14" t="s">
        <v>142</v>
      </c>
      <c r="B58" s="15" t="s">
        <v>150</v>
      </c>
      <c r="C58" s="16">
        <v>5997</v>
      </c>
      <c r="D58" s="16">
        <v>8436</v>
      </c>
      <c r="E58" s="16">
        <v>13512</v>
      </c>
      <c r="F58" s="16">
        <v>6807</v>
      </c>
      <c r="G58" s="16">
        <v>6354</v>
      </c>
      <c r="H58" s="16">
        <v>9855</v>
      </c>
      <c r="I58" s="16">
        <v>11564</v>
      </c>
      <c r="J58" s="16">
        <v>6197</v>
      </c>
      <c r="K58" s="16">
        <v>7746</v>
      </c>
      <c r="L58" s="16">
        <v>10690</v>
      </c>
      <c r="M58" s="16">
        <v>11413</v>
      </c>
      <c r="N58" s="16">
        <v>7286</v>
      </c>
      <c r="O58" s="16">
        <v>6199</v>
      </c>
      <c r="P58" s="16">
        <v>10734</v>
      </c>
      <c r="Q58" s="16">
        <v>11451</v>
      </c>
      <c r="R58" s="16">
        <v>11260</v>
      </c>
      <c r="S58" s="16">
        <v>14721</v>
      </c>
      <c r="T58" s="16">
        <v>14783</v>
      </c>
      <c r="U58" s="16">
        <v>12774</v>
      </c>
      <c r="V58" s="16">
        <v>6297</v>
      </c>
      <c r="W58" s="16">
        <v>10352</v>
      </c>
      <c r="X58" s="16">
        <v>14126</v>
      </c>
      <c r="Y58" s="16">
        <v>14774</v>
      </c>
      <c r="Z58" s="16">
        <v>5045</v>
      </c>
      <c r="AA58" s="16">
        <v>11374</v>
      </c>
      <c r="AB58" s="16">
        <v>14723</v>
      </c>
      <c r="AC58" s="16">
        <v>17174</v>
      </c>
      <c r="AD58" s="16">
        <v>10331</v>
      </c>
      <c r="AE58" s="16">
        <v>14655</v>
      </c>
      <c r="AF58" s="16">
        <v>15141</v>
      </c>
      <c r="AG58" s="16">
        <v>14014</v>
      </c>
      <c r="AH58" s="16">
        <v>7903</v>
      </c>
      <c r="AI58" s="16">
        <v>14272</v>
      </c>
      <c r="AJ58" s="16">
        <v>15641</v>
      </c>
      <c r="AK58" s="16">
        <v>19104</v>
      </c>
      <c r="AL58" s="16">
        <v>11236</v>
      </c>
      <c r="AM58" s="16">
        <v>13725</v>
      </c>
      <c r="AN58" s="16">
        <v>19385</v>
      </c>
      <c r="AO58" s="16">
        <v>20283</v>
      </c>
      <c r="AP58" s="16">
        <v>11541</v>
      </c>
      <c r="AQ58" s="16">
        <v>16093</v>
      </c>
    </row>
    <row r="59" spans="1:43" ht="12.75" customHeight="1">
      <c r="A59" s="11" t="s">
        <v>151</v>
      </c>
      <c r="B59" s="15"/>
      <c r="C59" s="16"/>
      <c r="D59" s="16"/>
      <c r="E59" s="16"/>
      <c r="F59" s="16"/>
      <c r="G59" s="16"/>
      <c r="H59" s="16"/>
      <c r="I59" s="16"/>
      <c r="J59" s="16"/>
      <c r="K59" s="16"/>
      <c r="L59" s="16"/>
      <c r="M59" s="16"/>
      <c r="N59" s="16"/>
      <c r="O59" s="16"/>
      <c r="P59" s="16"/>
      <c r="Q59" s="16"/>
      <c r="R59" s="16"/>
      <c r="S59" s="16"/>
      <c r="T59" s="16"/>
      <c r="U59" s="16"/>
      <c r="V59" s="16"/>
      <c r="W59" s="16"/>
      <c r="X59" s="16"/>
      <c r="Y59" s="16"/>
      <c r="Z59" s="16"/>
      <c r="AA59" s="16"/>
      <c r="AB59" s="16"/>
      <c r="AC59" s="16"/>
      <c r="AD59" s="16"/>
      <c r="AE59" s="16"/>
      <c r="AF59" s="16"/>
      <c r="AG59" s="16"/>
      <c r="AH59" s="16"/>
      <c r="AI59" s="16"/>
      <c r="AJ59" s="16"/>
      <c r="AK59" s="16"/>
      <c r="AL59" s="16"/>
      <c r="AM59" s="16"/>
      <c r="AN59" s="16"/>
      <c r="AO59" s="16"/>
      <c r="AP59" s="16"/>
      <c r="AQ59" s="16"/>
    </row>
    <row r="60" spans="1:43" ht="12.75" customHeight="1">
      <c r="A60" s="14" t="s">
        <v>152</v>
      </c>
      <c r="B60" s="15" t="s">
        <v>153</v>
      </c>
      <c r="C60" s="16">
        <v>-1657</v>
      </c>
      <c r="D60" s="16">
        <v>208</v>
      </c>
      <c r="E60" s="16">
        <v>1633</v>
      </c>
      <c r="F60" s="16">
        <v>1217</v>
      </c>
      <c r="G60" s="16">
        <v>-1739</v>
      </c>
      <c r="H60" s="16">
        <v>279</v>
      </c>
      <c r="I60" s="16">
        <v>1939</v>
      </c>
      <c r="J60" s="16">
        <v>1480</v>
      </c>
      <c r="K60" s="16">
        <v>-1096</v>
      </c>
      <c r="L60" s="16">
        <v>805</v>
      </c>
      <c r="M60" s="16">
        <v>1362</v>
      </c>
      <c r="N60" s="16">
        <v>327</v>
      </c>
      <c r="O60" s="16">
        <v>-1802</v>
      </c>
      <c r="P60" s="16">
        <v>1024</v>
      </c>
      <c r="Q60" s="16">
        <v>1660</v>
      </c>
      <c r="R60" s="16">
        <v>-189</v>
      </c>
      <c r="S60" s="16">
        <v>-2966</v>
      </c>
      <c r="T60" s="16">
        <v>-107</v>
      </c>
      <c r="U60" s="16">
        <v>1115</v>
      </c>
      <c r="V60" s="16">
        <v>1379</v>
      </c>
      <c r="W60" s="16">
        <v>-3363</v>
      </c>
      <c r="X60" s="16">
        <v>2617</v>
      </c>
      <c r="Y60" s="16">
        <v>1921</v>
      </c>
      <c r="Z60" s="16">
        <v>522</v>
      </c>
      <c r="AA60" s="16">
        <v>-986</v>
      </c>
      <c r="AB60" s="16">
        <v>310</v>
      </c>
      <c r="AC60" s="16">
        <v>3313</v>
      </c>
      <c r="AD60" s="16">
        <v>333</v>
      </c>
      <c r="AE60" s="16">
        <v>-3890</v>
      </c>
      <c r="AF60" s="16">
        <v>1029</v>
      </c>
      <c r="AG60" s="16">
        <v>-133</v>
      </c>
      <c r="AH60" s="16">
        <v>-80</v>
      </c>
      <c r="AI60" s="16">
        <v>-2926</v>
      </c>
      <c r="AJ60" s="16">
        <v>1026</v>
      </c>
      <c r="AK60" s="16">
        <v>1475</v>
      </c>
      <c r="AL60" s="16">
        <v>-658</v>
      </c>
      <c r="AM60" s="16">
        <v>-3201</v>
      </c>
      <c r="AN60" s="16">
        <v>629</v>
      </c>
      <c r="AO60" s="16">
        <v>2299</v>
      </c>
      <c r="AP60" s="16">
        <v>734</v>
      </c>
      <c r="AQ60" s="16">
        <v>-3197</v>
      </c>
    </row>
    <row r="61" spans="1:43" ht="12.75" customHeight="1">
      <c r="A61" s="14" t="s">
        <v>154</v>
      </c>
      <c r="B61" s="15" t="s">
        <v>155</v>
      </c>
      <c r="C61" s="16">
        <v>-659</v>
      </c>
      <c r="D61" s="16">
        <v>-636</v>
      </c>
      <c r="E61" s="16">
        <v>-323</v>
      </c>
      <c r="F61" s="16">
        <v>-275</v>
      </c>
      <c r="G61" s="16">
        <v>-64</v>
      </c>
      <c r="H61" s="16">
        <v>-343</v>
      </c>
      <c r="I61" s="16">
        <v>-340</v>
      </c>
      <c r="J61" s="16">
        <v>-389</v>
      </c>
      <c r="K61" s="16">
        <v>-376</v>
      </c>
      <c r="L61" s="16">
        <v>-351</v>
      </c>
      <c r="M61" s="16">
        <v>-342</v>
      </c>
      <c r="N61" s="16">
        <v>-365</v>
      </c>
      <c r="O61" s="16">
        <v>-450</v>
      </c>
      <c r="P61" s="16">
        <v>-293</v>
      </c>
      <c r="Q61" s="16">
        <v>-495</v>
      </c>
      <c r="R61" s="16">
        <v>-424</v>
      </c>
      <c r="S61" s="16">
        <v>-458</v>
      </c>
      <c r="T61" s="16">
        <v>-515</v>
      </c>
      <c r="U61" s="16">
        <v>-529</v>
      </c>
      <c r="V61" s="16">
        <v>-462</v>
      </c>
      <c r="W61" s="16">
        <v>-638</v>
      </c>
      <c r="X61" s="16">
        <v>-625</v>
      </c>
      <c r="Y61" s="16">
        <v>-650</v>
      </c>
      <c r="Z61" s="16">
        <v>-506</v>
      </c>
      <c r="AA61" s="16">
        <v>-88</v>
      </c>
      <c r="AB61" s="16">
        <v>-357</v>
      </c>
      <c r="AC61" s="16">
        <v>-474</v>
      </c>
      <c r="AD61" s="16">
        <v>-387</v>
      </c>
      <c r="AE61" s="16">
        <v>-581</v>
      </c>
      <c r="AF61" s="16">
        <v>-564</v>
      </c>
      <c r="AG61" s="16">
        <v>-608</v>
      </c>
      <c r="AH61" s="16">
        <v>-572</v>
      </c>
      <c r="AI61" s="16">
        <v>-664</v>
      </c>
      <c r="AJ61" s="16">
        <v>-614</v>
      </c>
      <c r="AK61" s="16">
        <v>-452</v>
      </c>
      <c r="AL61" s="16">
        <v>-661</v>
      </c>
      <c r="AM61" s="16">
        <v>-665</v>
      </c>
      <c r="AN61" s="16">
        <v>-583</v>
      </c>
      <c r="AO61" s="16">
        <v>-705</v>
      </c>
      <c r="AP61" s="16">
        <v>-629</v>
      </c>
      <c r="AQ61" s="16">
        <v>-612</v>
      </c>
    </row>
    <row r="62" spans="1:43" ht="12.75" customHeight="1">
      <c r="A62" s="14" t="s">
        <v>156</v>
      </c>
      <c r="B62" s="15" t="s">
        <v>157</v>
      </c>
      <c r="C62" s="16">
        <v>8574</v>
      </c>
      <c r="D62" s="16">
        <v>9052</v>
      </c>
      <c r="E62" s="16">
        <v>9129</v>
      </c>
      <c r="F62" s="16">
        <v>8269</v>
      </c>
      <c r="G62" s="16">
        <v>9024</v>
      </c>
      <c r="H62" s="16">
        <v>9591</v>
      </c>
      <c r="I62" s="16">
        <v>10371</v>
      </c>
      <c r="J62" s="16">
        <v>9386</v>
      </c>
      <c r="K62" s="16">
        <v>10524</v>
      </c>
      <c r="L62" s="16">
        <v>10656</v>
      </c>
      <c r="M62" s="16">
        <v>11080</v>
      </c>
      <c r="N62" s="16">
        <v>10437</v>
      </c>
      <c r="O62" s="16">
        <v>11174</v>
      </c>
      <c r="P62" s="16">
        <v>11535</v>
      </c>
      <c r="Q62" s="16">
        <v>11826</v>
      </c>
      <c r="R62" s="16">
        <v>10435</v>
      </c>
      <c r="S62" s="16">
        <v>9049</v>
      </c>
      <c r="T62" s="16">
        <v>11413</v>
      </c>
      <c r="U62" s="16">
        <v>11662</v>
      </c>
      <c r="V62" s="16">
        <v>11669</v>
      </c>
      <c r="W62" s="16">
        <v>11904</v>
      </c>
      <c r="X62" s="16">
        <v>11736</v>
      </c>
      <c r="Y62" s="16">
        <v>13796</v>
      </c>
      <c r="Z62" s="16">
        <v>13459</v>
      </c>
      <c r="AA62" s="16">
        <v>13489</v>
      </c>
      <c r="AB62" s="16">
        <v>15069</v>
      </c>
      <c r="AC62" s="16">
        <v>15495</v>
      </c>
      <c r="AD62" s="16">
        <v>14574</v>
      </c>
      <c r="AE62" s="16">
        <v>15147</v>
      </c>
      <c r="AF62" s="16">
        <v>14757</v>
      </c>
      <c r="AG62" s="16">
        <v>15218</v>
      </c>
      <c r="AH62" s="16">
        <v>14080</v>
      </c>
      <c r="AI62" s="16">
        <v>14471</v>
      </c>
      <c r="AJ62" s="16">
        <v>14267</v>
      </c>
      <c r="AK62" s="16">
        <v>14779</v>
      </c>
      <c r="AL62" s="16">
        <v>13927</v>
      </c>
      <c r="AM62" s="16">
        <v>13742</v>
      </c>
      <c r="AN62" s="16">
        <v>14686</v>
      </c>
      <c r="AO62" s="16">
        <v>14518</v>
      </c>
      <c r="AP62" s="16">
        <v>14436</v>
      </c>
      <c r="AQ62" s="16">
        <v>14949</v>
      </c>
    </row>
    <row r="63" spans="1:43" ht="12.75" customHeight="1">
      <c r="A63" s="14" t="s">
        <v>158</v>
      </c>
      <c r="B63" s="15" t="s">
        <v>159</v>
      </c>
      <c r="C63" s="16">
        <v>-76</v>
      </c>
      <c r="D63" s="16">
        <v>7</v>
      </c>
      <c r="E63" s="16">
        <v>8</v>
      </c>
      <c r="F63" s="16">
        <v>-10</v>
      </c>
      <c r="G63" s="16">
        <v>9</v>
      </c>
      <c r="H63" s="16">
        <v>10</v>
      </c>
      <c r="I63" s="16">
        <v>-174</v>
      </c>
      <c r="J63" s="16">
        <v>22</v>
      </c>
      <c r="K63" s="16">
        <v>29</v>
      </c>
      <c r="L63" s="16">
        <v>26</v>
      </c>
      <c r="M63" s="16">
        <v>14</v>
      </c>
      <c r="N63" s="16">
        <v>16</v>
      </c>
      <c r="O63" s="16">
        <v>11</v>
      </c>
      <c r="P63" s="16">
        <v>19</v>
      </c>
      <c r="Q63" s="16">
        <v>1</v>
      </c>
      <c r="R63" s="16">
        <v>20</v>
      </c>
      <c r="S63" s="16">
        <v>13</v>
      </c>
      <c r="T63" s="16">
        <v>13</v>
      </c>
      <c r="U63" s="16">
        <v>-17</v>
      </c>
      <c r="V63" s="16">
        <v>2</v>
      </c>
      <c r="W63" s="16">
        <v>-5</v>
      </c>
      <c r="X63" s="16">
        <v>-55</v>
      </c>
      <c r="Y63" s="16">
        <v>154</v>
      </c>
      <c r="Z63" s="16">
        <v>98</v>
      </c>
      <c r="AA63" s="16">
        <v>271</v>
      </c>
      <c r="AB63" s="16">
        <v>53</v>
      </c>
      <c r="AC63" s="16">
        <v>51</v>
      </c>
      <c r="AD63" s="16">
        <v>33</v>
      </c>
      <c r="AE63" s="16">
        <v>31</v>
      </c>
      <c r="AF63" s="16">
        <v>174</v>
      </c>
      <c r="AG63" s="16">
        <v>309</v>
      </c>
      <c r="AH63" s="16">
        <v>158</v>
      </c>
      <c r="AI63" s="16">
        <v>140</v>
      </c>
      <c r="AJ63" s="16">
        <v>136</v>
      </c>
      <c r="AK63" s="16">
        <v>165</v>
      </c>
      <c r="AL63" s="16">
        <v>119</v>
      </c>
      <c r="AM63" s="16">
        <v>87</v>
      </c>
      <c r="AN63" s="16">
        <v>77</v>
      </c>
      <c r="AO63" s="16">
        <v>97</v>
      </c>
      <c r="AP63" s="16">
        <v>34</v>
      </c>
      <c r="AQ63" s="16">
        <v>-55</v>
      </c>
    </row>
    <row r="64" spans="1:43" ht="12.75" customHeight="1">
      <c r="A64" s="14" t="s">
        <v>160</v>
      </c>
      <c r="B64" s="15" t="s">
        <v>161</v>
      </c>
      <c r="C64" s="16">
        <v>-184</v>
      </c>
      <c r="D64" s="16">
        <v>-194</v>
      </c>
      <c r="E64" s="16">
        <v>3065</v>
      </c>
      <c r="F64" s="16">
        <v>-2395</v>
      </c>
      <c r="G64" s="16">
        <v>-877</v>
      </c>
      <c r="H64" s="16">
        <v>318</v>
      </c>
      <c r="I64" s="16">
        <v>-232</v>
      </c>
      <c r="J64" s="16">
        <v>-4302</v>
      </c>
      <c r="K64" s="16">
        <v>-1335</v>
      </c>
      <c r="L64" s="16">
        <v>-446</v>
      </c>
      <c r="M64" s="16">
        <v>-701</v>
      </c>
      <c r="N64" s="16">
        <v>-3129</v>
      </c>
      <c r="O64" s="16">
        <v>-2734</v>
      </c>
      <c r="P64" s="16">
        <v>-1551</v>
      </c>
      <c r="Q64" s="16">
        <v>-1541</v>
      </c>
      <c r="R64" s="16">
        <v>1418</v>
      </c>
      <c r="S64" s="16">
        <v>9084</v>
      </c>
      <c r="T64" s="16">
        <v>3979</v>
      </c>
      <c r="U64" s="16">
        <v>544</v>
      </c>
      <c r="V64" s="16">
        <v>-6292</v>
      </c>
      <c r="W64" s="16">
        <v>2454</v>
      </c>
      <c r="X64" s="16">
        <v>452</v>
      </c>
      <c r="Y64" s="16">
        <v>-448</v>
      </c>
      <c r="Z64" s="16">
        <v>-8527</v>
      </c>
      <c r="AA64" s="16">
        <v>-1311</v>
      </c>
      <c r="AB64" s="16">
        <v>-352</v>
      </c>
      <c r="AC64" s="16">
        <v>-1211</v>
      </c>
      <c r="AD64" s="16">
        <v>-4222</v>
      </c>
      <c r="AE64" s="16">
        <v>3948</v>
      </c>
      <c r="AF64" s="16">
        <v>-254</v>
      </c>
      <c r="AG64" s="16">
        <v>-773</v>
      </c>
      <c r="AH64" s="16">
        <v>-5682</v>
      </c>
      <c r="AI64" s="16">
        <v>3250</v>
      </c>
      <c r="AJ64" s="16">
        <v>827</v>
      </c>
      <c r="AK64" s="16">
        <v>3138</v>
      </c>
      <c r="AL64" s="16">
        <v>-1490</v>
      </c>
      <c r="AM64" s="16">
        <v>3762</v>
      </c>
      <c r="AN64" s="16">
        <v>4575</v>
      </c>
      <c r="AO64" s="16">
        <v>4074</v>
      </c>
      <c r="AP64" s="16">
        <v>-3035</v>
      </c>
      <c r="AQ64" s="16">
        <v>5008</v>
      </c>
    </row>
    <row r="65" spans="1:43" ht="12.75" customHeight="1">
      <c r="A65" s="14" t="s">
        <v>151</v>
      </c>
      <c r="B65" s="15" t="s">
        <v>162</v>
      </c>
      <c r="C65" s="16">
        <v>5997</v>
      </c>
      <c r="D65" s="16">
        <v>8436</v>
      </c>
      <c r="E65" s="16">
        <v>13512</v>
      </c>
      <c r="F65" s="16">
        <v>6807</v>
      </c>
      <c r="G65" s="16">
        <v>6354</v>
      </c>
      <c r="H65" s="16">
        <v>9855</v>
      </c>
      <c r="I65" s="16">
        <v>11564</v>
      </c>
      <c r="J65" s="16">
        <v>6197</v>
      </c>
      <c r="K65" s="16">
        <v>7746</v>
      </c>
      <c r="L65" s="16">
        <v>10690</v>
      </c>
      <c r="M65" s="16">
        <v>11413</v>
      </c>
      <c r="N65" s="16">
        <v>7286</v>
      </c>
      <c r="O65" s="16">
        <v>6199</v>
      </c>
      <c r="P65" s="16">
        <v>10734</v>
      </c>
      <c r="Q65" s="16">
        <v>11451</v>
      </c>
      <c r="R65" s="16">
        <v>11260</v>
      </c>
      <c r="S65" s="16">
        <v>14721</v>
      </c>
      <c r="T65" s="16">
        <v>14783</v>
      </c>
      <c r="U65" s="16">
        <v>12774</v>
      </c>
      <c r="V65" s="16">
        <v>6297</v>
      </c>
      <c r="W65" s="16">
        <v>10352</v>
      </c>
      <c r="X65" s="16">
        <v>14126</v>
      </c>
      <c r="Y65" s="16">
        <v>14774</v>
      </c>
      <c r="Z65" s="16">
        <v>5045</v>
      </c>
      <c r="AA65" s="16">
        <v>11374</v>
      </c>
      <c r="AB65" s="16">
        <v>14723</v>
      </c>
      <c r="AC65" s="16">
        <v>17174</v>
      </c>
      <c r="AD65" s="16">
        <v>10331</v>
      </c>
      <c r="AE65" s="16">
        <v>14655</v>
      </c>
      <c r="AF65" s="16">
        <v>15141</v>
      </c>
      <c r="AG65" s="16">
        <v>14014</v>
      </c>
      <c r="AH65" s="16">
        <v>7903</v>
      </c>
      <c r="AI65" s="16">
        <v>14272</v>
      </c>
      <c r="AJ65" s="16">
        <v>15641</v>
      </c>
      <c r="AK65" s="16">
        <v>19104</v>
      </c>
      <c r="AL65" s="16">
        <v>11236</v>
      </c>
      <c r="AM65" s="16">
        <v>13725</v>
      </c>
      <c r="AN65" s="16">
        <v>19385</v>
      </c>
      <c r="AO65" s="16">
        <v>20283</v>
      </c>
      <c r="AP65" s="16">
        <v>11541</v>
      </c>
      <c r="AQ65" s="16">
        <v>16093</v>
      </c>
    </row>
    <row r="66" spans="1:43" ht="12.75" customHeight="1">
      <c r="A66" s="26"/>
      <c r="C66" s="16"/>
      <c r="D66" s="16"/>
      <c r="E66" s="16"/>
      <c r="F66" s="16"/>
      <c r="G66" s="16"/>
      <c r="H66" s="16"/>
      <c r="I66" s="16"/>
      <c r="J66" s="16"/>
      <c r="K66" s="16"/>
      <c r="L66" s="16"/>
      <c r="M66" s="16"/>
      <c r="N66" s="16"/>
      <c r="O66" s="16"/>
      <c r="P66" s="16"/>
      <c r="Q66" s="16"/>
      <c r="R66" s="16"/>
      <c r="S66" s="16"/>
      <c r="T66" s="16"/>
      <c r="U66" s="16"/>
      <c r="V66" s="16"/>
      <c r="W66" s="16"/>
      <c r="X66" s="16"/>
      <c r="Y66" s="16"/>
      <c r="Z66" s="16"/>
      <c r="AA66" s="16"/>
      <c r="AB66" s="16"/>
      <c r="AC66" s="16"/>
      <c r="AD66" s="16"/>
      <c r="AE66" s="16"/>
      <c r="AF66" s="16"/>
      <c r="AG66" s="16"/>
      <c r="AH66" s="16"/>
      <c r="AI66" s="16"/>
      <c r="AJ66" s="16"/>
      <c r="AK66" s="16"/>
      <c r="AL66" s="16"/>
      <c r="AM66" s="16"/>
      <c r="AN66" s="16"/>
      <c r="AO66" s="16"/>
      <c r="AP66" s="16"/>
      <c r="AQ66" s="16"/>
    </row>
    <row r="67" spans="1:43" ht="12.75" customHeight="1">
      <c r="C67" s="16"/>
      <c r="D67" s="16"/>
      <c r="E67" s="16"/>
      <c r="F67" s="16"/>
      <c r="G67" s="16"/>
      <c r="H67" s="16"/>
      <c r="I67" s="16"/>
      <c r="J67" s="16"/>
      <c r="K67" s="16"/>
      <c r="L67" s="16"/>
      <c r="M67" s="16"/>
      <c r="N67" s="16"/>
      <c r="O67" s="16"/>
      <c r="P67" s="16"/>
      <c r="Q67" s="16"/>
      <c r="R67" s="16"/>
      <c r="S67" s="16"/>
      <c r="T67" s="16"/>
      <c r="U67" s="16"/>
      <c r="V67" s="16"/>
      <c r="W67" s="16"/>
      <c r="X67" s="16"/>
      <c r="Y67" s="16"/>
      <c r="Z67" s="16"/>
      <c r="AA67" s="16"/>
      <c r="AB67" s="16"/>
      <c r="AC67" s="16"/>
      <c r="AD67" s="16"/>
      <c r="AE67" s="16"/>
      <c r="AF67" s="16"/>
      <c r="AG67" s="16"/>
      <c r="AH67" s="16"/>
      <c r="AI67" s="16"/>
      <c r="AJ67" s="16"/>
      <c r="AK67" s="16"/>
      <c r="AL67" s="16"/>
      <c r="AM67" s="16"/>
      <c r="AN67" s="16"/>
      <c r="AO67" s="16"/>
      <c r="AP67" s="16"/>
      <c r="AQ67" s="16"/>
    </row>
    <row r="68" spans="1:43" ht="15" customHeight="1">
      <c r="A68" s="23" t="s">
        <v>163</v>
      </c>
      <c r="B68" s="31"/>
      <c r="C68" s="16"/>
      <c r="D68" s="16"/>
      <c r="E68" s="16"/>
      <c r="F68" s="16"/>
      <c r="G68" s="16"/>
      <c r="H68" s="16"/>
      <c r="I68" s="16"/>
      <c r="J68" s="16"/>
      <c r="K68" s="16"/>
      <c r="L68" s="16"/>
      <c r="M68" s="16"/>
      <c r="N68" s="16"/>
      <c r="O68" s="16"/>
      <c r="P68" s="16"/>
      <c r="Q68" s="16"/>
      <c r="R68" s="16"/>
      <c r="S68" s="16"/>
      <c r="T68" s="16"/>
      <c r="U68" s="16"/>
      <c r="V68" s="16"/>
      <c r="W68" s="16"/>
      <c r="X68" s="16"/>
      <c r="Y68" s="16"/>
      <c r="Z68" s="16"/>
      <c r="AA68" s="16"/>
      <c r="AB68" s="16"/>
      <c r="AC68" s="16"/>
      <c r="AD68" s="16"/>
      <c r="AE68" s="16"/>
      <c r="AF68" s="16"/>
      <c r="AG68" s="16"/>
      <c r="AH68" s="16"/>
      <c r="AI68" s="16"/>
      <c r="AJ68" s="16"/>
      <c r="AK68" s="16"/>
      <c r="AL68" s="16"/>
      <c r="AM68" s="16"/>
      <c r="AN68" s="16"/>
      <c r="AO68" s="16"/>
      <c r="AP68" s="16"/>
      <c r="AQ68" s="16"/>
    </row>
    <row r="69" spans="1:43" ht="12.75" customHeight="1">
      <c r="A69" s="6" t="s">
        <v>164</v>
      </c>
      <c r="C69" s="16"/>
      <c r="D69" s="16"/>
      <c r="E69" s="16"/>
      <c r="F69" s="16"/>
      <c r="G69" s="16"/>
      <c r="H69" s="16"/>
      <c r="I69" s="16"/>
      <c r="J69" s="16"/>
      <c r="K69" s="16"/>
      <c r="L69" s="16"/>
      <c r="M69" s="16"/>
      <c r="N69" s="16"/>
      <c r="O69" s="16"/>
      <c r="P69" s="16"/>
      <c r="Q69" s="16"/>
      <c r="R69" s="16"/>
      <c r="S69" s="16"/>
      <c r="T69" s="16"/>
      <c r="U69" s="16"/>
      <c r="V69" s="16"/>
      <c r="W69" s="16"/>
      <c r="X69" s="16"/>
      <c r="Y69" s="16"/>
      <c r="Z69" s="16"/>
      <c r="AA69" s="16"/>
      <c r="AB69" s="16"/>
      <c r="AC69" s="16"/>
      <c r="AD69" s="16"/>
      <c r="AE69" s="16"/>
      <c r="AF69" s="16"/>
      <c r="AG69" s="16"/>
      <c r="AH69" s="16"/>
      <c r="AI69" s="16"/>
      <c r="AJ69" s="16"/>
      <c r="AK69" s="16"/>
      <c r="AL69" s="16"/>
      <c r="AM69" s="16"/>
      <c r="AN69" s="16"/>
      <c r="AO69" s="16"/>
      <c r="AP69" s="16"/>
      <c r="AQ69" s="16"/>
    </row>
    <row r="70" spans="1:43" ht="12.75" customHeight="1">
      <c r="A70" s="36" t="s">
        <v>165</v>
      </c>
      <c r="C70" s="16"/>
      <c r="D70" s="16"/>
      <c r="E70" s="16"/>
      <c r="F70" s="16"/>
      <c r="G70" s="16"/>
      <c r="H70" s="16"/>
      <c r="I70" s="16"/>
      <c r="J70" s="16"/>
      <c r="K70" s="16"/>
      <c r="L70" s="16"/>
      <c r="M70" s="16"/>
      <c r="N70" s="16"/>
      <c r="O70" s="16"/>
      <c r="P70" s="16"/>
      <c r="Q70" s="16"/>
      <c r="R70" s="16"/>
      <c r="S70" s="16"/>
      <c r="T70" s="16"/>
      <c r="U70" s="16"/>
      <c r="V70" s="16"/>
      <c r="W70" s="16"/>
      <c r="X70" s="16"/>
      <c r="Y70" s="16"/>
      <c r="Z70" s="16"/>
      <c r="AA70" s="16"/>
      <c r="AB70" s="16"/>
      <c r="AC70" s="16"/>
      <c r="AD70" s="16"/>
      <c r="AE70" s="16"/>
      <c r="AF70" s="16"/>
      <c r="AG70" s="16"/>
      <c r="AH70" s="16"/>
      <c r="AI70" s="16"/>
      <c r="AJ70" s="16"/>
      <c r="AK70" s="16"/>
      <c r="AL70" s="16"/>
      <c r="AM70" s="16"/>
      <c r="AN70" s="16"/>
      <c r="AO70" s="16"/>
      <c r="AP70" s="16"/>
      <c r="AQ70" s="16"/>
    </row>
    <row r="71" spans="1:43" ht="12.75" customHeight="1">
      <c r="C71" s="16"/>
      <c r="D71" s="16"/>
      <c r="E71" s="16"/>
      <c r="F71" s="16"/>
      <c r="G71" s="16"/>
      <c r="H71" s="16"/>
      <c r="I71" s="16"/>
      <c r="J71" s="16"/>
      <c r="K71" s="16"/>
      <c r="L71" s="16"/>
      <c r="M71" s="16"/>
      <c r="N71" s="16"/>
      <c r="O71" s="16"/>
      <c r="P71" s="16"/>
      <c r="Q71" s="16"/>
      <c r="R71" s="16"/>
      <c r="S71" s="16"/>
      <c r="T71" s="16"/>
      <c r="U71" s="16"/>
      <c r="V71" s="16"/>
      <c r="W71" s="16"/>
      <c r="X71" s="16"/>
      <c r="Y71" s="16"/>
      <c r="Z71" s="16"/>
      <c r="AA71" s="16"/>
      <c r="AB71" s="16"/>
      <c r="AC71" s="16"/>
      <c r="AD71" s="16"/>
      <c r="AE71" s="16"/>
      <c r="AF71" s="16"/>
      <c r="AG71" s="16"/>
      <c r="AH71" s="16"/>
      <c r="AI71" s="16"/>
      <c r="AJ71" s="16"/>
      <c r="AK71" s="16"/>
      <c r="AL71" s="16"/>
      <c r="AM71" s="16"/>
      <c r="AN71" s="16"/>
      <c r="AO71" s="16"/>
      <c r="AP71" s="16"/>
      <c r="AQ71" s="16"/>
    </row>
    <row r="72" spans="1:43" s="10" customFormat="1" ht="12.75" customHeight="1">
      <c r="A72" s="44" t="s">
        <v>166</v>
      </c>
      <c r="B72" s="45"/>
      <c r="C72" s="45"/>
      <c r="D72" s="45"/>
      <c r="E72" s="45"/>
      <c r="F72" s="45"/>
      <c r="G72" s="45"/>
      <c r="H72" s="45"/>
      <c r="I72" s="45"/>
      <c r="J72" s="45"/>
      <c r="K72" s="45"/>
      <c r="L72" s="45"/>
      <c r="M72" s="45"/>
      <c r="N72" s="45"/>
      <c r="O72" s="45"/>
      <c r="P72" s="45"/>
      <c r="Q72" s="45"/>
      <c r="R72" s="45"/>
      <c r="S72" s="45"/>
      <c r="T72" s="45"/>
      <c r="U72" s="45"/>
      <c r="V72" s="45"/>
      <c r="W72" s="45"/>
      <c r="X72" s="45"/>
      <c r="Y72" s="45"/>
      <c r="Z72" s="45"/>
      <c r="AA72" s="45"/>
      <c r="AB72" s="45"/>
      <c r="AC72" s="45"/>
      <c r="AD72" s="45"/>
      <c r="AE72" s="45"/>
      <c r="AF72" s="45"/>
      <c r="AG72" s="45"/>
      <c r="AH72" s="45"/>
      <c r="AI72" s="45"/>
      <c r="AJ72" s="45"/>
      <c r="AK72" s="45"/>
      <c r="AL72" s="45"/>
      <c r="AM72" s="45"/>
      <c r="AN72" s="45"/>
      <c r="AO72" s="45"/>
      <c r="AP72" s="45"/>
      <c r="AQ72" s="45"/>
    </row>
    <row r="73" spans="1:43" ht="12.75" customHeight="1">
      <c r="A73" s="11" t="s">
        <v>167</v>
      </c>
      <c r="B73" s="12"/>
      <c r="C73" s="16"/>
      <c r="D73" s="16"/>
      <c r="E73" s="16"/>
      <c r="F73" s="16"/>
      <c r="G73" s="16"/>
      <c r="H73" s="16"/>
      <c r="I73" s="16"/>
      <c r="J73" s="16"/>
      <c r="K73" s="16"/>
      <c r="L73" s="16"/>
      <c r="M73" s="16"/>
      <c r="N73" s="16"/>
      <c r="O73" s="16"/>
      <c r="P73" s="16"/>
      <c r="Q73" s="16"/>
      <c r="R73" s="16"/>
      <c r="S73" s="16"/>
      <c r="T73" s="16"/>
      <c r="U73" s="16"/>
      <c r="V73" s="16"/>
      <c r="W73" s="16"/>
      <c r="X73" s="16"/>
      <c r="Y73" s="16"/>
      <c r="Z73" s="16"/>
      <c r="AA73" s="16"/>
      <c r="AB73" s="16"/>
      <c r="AC73" s="16"/>
      <c r="AD73" s="16"/>
      <c r="AE73" s="16"/>
      <c r="AF73" s="16"/>
      <c r="AG73" s="16"/>
      <c r="AH73" s="16"/>
      <c r="AI73" s="16"/>
      <c r="AJ73" s="16"/>
      <c r="AK73" s="16"/>
      <c r="AL73" s="16"/>
      <c r="AM73" s="16"/>
      <c r="AN73" s="16"/>
      <c r="AO73" s="16"/>
      <c r="AP73" s="16"/>
      <c r="AQ73" s="16"/>
    </row>
    <row r="74" spans="1:43" ht="12.75" customHeight="1">
      <c r="A74" s="14" t="s">
        <v>168</v>
      </c>
      <c r="B74" s="15" t="s">
        <v>169</v>
      </c>
      <c r="C74" s="16">
        <v>432988</v>
      </c>
      <c r="D74" s="16">
        <v>439068</v>
      </c>
      <c r="E74" s="16">
        <v>449142</v>
      </c>
      <c r="F74" s="16">
        <v>453504</v>
      </c>
      <c r="G74" s="16">
        <v>458070</v>
      </c>
      <c r="H74" s="16">
        <v>463688</v>
      </c>
      <c r="I74" s="16">
        <v>473018</v>
      </c>
      <c r="J74" s="16">
        <v>479274</v>
      </c>
      <c r="K74" s="16">
        <v>487980</v>
      </c>
      <c r="L74" s="16">
        <v>499845</v>
      </c>
      <c r="M74" s="16">
        <v>509403</v>
      </c>
      <c r="N74" s="16">
        <v>516569</v>
      </c>
      <c r="O74" s="16">
        <v>518883</v>
      </c>
      <c r="P74" s="16">
        <v>524024</v>
      </c>
      <c r="Q74" s="16">
        <v>528767</v>
      </c>
      <c r="R74" s="16">
        <v>529836</v>
      </c>
      <c r="S74" s="16">
        <v>532042</v>
      </c>
      <c r="T74" s="16">
        <v>538558</v>
      </c>
      <c r="U74" s="16">
        <v>549596</v>
      </c>
      <c r="V74" s="16">
        <v>561926</v>
      </c>
      <c r="W74" s="16">
        <v>576608</v>
      </c>
      <c r="X74" s="16">
        <v>594795</v>
      </c>
      <c r="Y74" s="16">
        <v>615564</v>
      </c>
      <c r="Z74" s="16">
        <v>636361</v>
      </c>
      <c r="AA74" s="16">
        <v>660935</v>
      </c>
      <c r="AB74" s="16">
        <v>678608</v>
      </c>
      <c r="AC74" s="16">
        <v>698994</v>
      </c>
      <c r="AD74" s="16">
        <v>712088</v>
      </c>
      <c r="AE74" s="16">
        <v>720880</v>
      </c>
      <c r="AF74" s="16">
        <v>731803</v>
      </c>
      <c r="AG74" s="16">
        <v>743888</v>
      </c>
      <c r="AH74" s="16">
        <v>752823</v>
      </c>
      <c r="AI74" s="16">
        <v>759639</v>
      </c>
      <c r="AJ74" s="16">
        <v>768065</v>
      </c>
      <c r="AK74" s="16">
        <v>778578</v>
      </c>
      <c r="AL74" s="16">
        <v>786225</v>
      </c>
      <c r="AM74" s="16">
        <v>786008</v>
      </c>
      <c r="AN74" s="16">
        <v>792239</v>
      </c>
      <c r="AO74" s="16">
        <v>802254</v>
      </c>
      <c r="AP74" s="16">
        <v>809595</v>
      </c>
      <c r="AQ74" s="16">
        <v>824061</v>
      </c>
    </row>
    <row r="75" spans="1:43" ht="12.75" customHeight="1">
      <c r="A75" s="14" t="s">
        <v>170</v>
      </c>
      <c r="B75" s="15" t="s">
        <v>171</v>
      </c>
      <c r="C75" s="16">
        <v>428847</v>
      </c>
      <c r="D75" s="16">
        <v>447140</v>
      </c>
      <c r="E75" s="16">
        <v>450754</v>
      </c>
      <c r="F75" s="16">
        <v>455291</v>
      </c>
      <c r="G75" s="16">
        <v>481291</v>
      </c>
      <c r="H75" s="16">
        <v>497326</v>
      </c>
      <c r="I75" s="16">
        <v>513460</v>
      </c>
      <c r="J75" s="16">
        <v>529730</v>
      </c>
      <c r="K75" s="16">
        <v>529129</v>
      </c>
      <c r="L75" s="16">
        <v>534097</v>
      </c>
      <c r="M75" s="16">
        <v>542462</v>
      </c>
      <c r="N75" s="16">
        <v>545842</v>
      </c>
      <c r="O75" s="16">
        <v>545146</v>
      </c>
      <c r="P75" s="16">
        <v>549377</v>
      </c>
      <c r="Q75" s="16">
        <v>554481</v>
      </c>
      <c r="R75" s="16">
        <v>559885</v>
      </c>
      <c r="S75" s="16">
        <v>556913</v>
      </c>
      <c r="T75" s="16">
        <v>571399</v>
      </c>
      <c r="U75" s="16">
        <v>598098</v>
      </c>
      <c r="V75" s="16">
        <v>612420</v>
      </c>
      <c r="W75" s="16">
        <v>640720</v>
      </c>
      <c r="X75" s="16">
        <v>676261</v>
      </c>
      <c r="Y75" s="16">
        <v>723084</v>
      </c>
      <c r="Z75" s="16">
        <v>730056</v>
      </c>
      <c r="AA75" s="16">
        <v>731359</v>
      </c>
      <c r="AB75" s="16">
        <v>734754</v>
      </c>
      <c r="AC75" s="16">
        <v>743153</v>
      </c>
      <c r="AD75" s="16">
        <v>742853</v>
      </c>
      <c r="AE75" s="16">
        <v>745560</v>
      </c>
      <c r="AF75" s="16">
        <v>755693</v>
      </c>
      <c r="AG75" s="16">
        <v>762270</v>
      </c>
      <c r="AH75" s="16">
        <v>761818</v>
      </c>
      <c r="AI75" s="16">
        <v>754731</v>
      </c>
      <c r="AJ75" s="16">
        <v>752170</v>
      </c>
      <c r="AK75" s="16">
        <v>756007</v>
      </c>
      <c r="AL75" s="16">
        <v>756061</v>
      </c>
      <c r="AM75" s="16">
        <v>756331</v>
      </c>
      <c r="AN75" s="16">
        <v>757467</v>
      </c>
      <c r="AO75" s="16">
        <v>756506</v>
      </c>
      <c r="AP75" s="16">
        <v>756167</v>
      </c>
      <c r="AQ75" s="16">
        <v>741815</v>
      </c>
    </row>
    <row r="76" spans="1:43" ht="12.75" customHeight="1">
      <c r="A76" s="14" t="s">
        <v>172</v>
      </c>
      <c r="B76" s="27" t="s">
        <v>173</v>
      </c>
      <c r="C76" s="16">
        <v>861835</v>
      </c>
      <c r="D76" s="16">
        <v>886208</v>
      </c>
      <c r="E76" s="16">
        <v>899896</v>
      </c>
      <c r="F76" s="16">
        <v>908795</v>
      </c>
      <c r="G76" s="16">
        <v>939361</v>
      </c>
      <c r="H76" s="16">
        <v>961014</v>
      </c>
      <c r="I76" s="16">
        <v>986478</v>
      </c>
      <c r="J76" s="16">
        <v>1009004</v>
      </c>
      <c r="K76" s="16">
        <v>1017109</v>
      </c>
      <c r="L76" s="16">
        <v>1033942</v>
      </c>
      <c r="M76" s="16">
        <v>1051865</v>
      </c>
      <c r="N76" s="16">
        <v>1062411</v>
      </c>
      <c r="O76" s="16">
        <v>1064029</v>
      </c>
      <c r="P76" s="16">
        <v>1073401</v>
      </c>
      <c r="Q76" s="16">
        <v>1083248</v>
      </c>
      <c r="R76" s="16">
        <v>1089721</v>
      </c>
      <c r="S76" s="16">
        <v>1088955</v>
      </c>
      <c r="T76" s="16">
        <v>1109957</v>
      </c>
      <c r="U76" s="16">
        <v>1147694</v>
      </c>
      <c r="V76" s="16">
        <v>1174346</v>
      </c>
      <c r="W76" s="16">
        <v>1217328</v>
      </c>
      <c r="X76" s="16">
        <v>1271056</v>
      </c>
      <c r="Y76" s="16">
        <v>1338648</v>
      </c>
      <c r="Z76" s="16">
        <v>1366417</v>
      </c>
      <c r="AA76" s="16">
        <v>1392294</v>
      </c>
      <c r="AB76" s="16">
        <v>1413362</v>
      </c>
      <c r="AC76" s="16">
        <v>1442147</v>
      </c>
      <c r="AD76" s="16">
        <v>1454941</v>
      </c>
      <c r="AE76" s="16">
        <v>1466440</v>
      </c>
      <c r="AF76" s="16">
        <v>1487496</v>
      </c>
      <c r="AG76" s="16">
        <v>1506158</v>
      </c>
      <c r="AH76" s="16">
        <v>1514641</v>
      </c>
      <c r="AI76" s="16">
        <v>1514370</v>
      </c>
      <c r="AJ76" s="16">
        <v>1520235</v>
      </c>
      <c r="AK76" s="16">
        <v>1534585</v>
      </c>
      <c r="AL76" s="16">
        <v>1542286</v>
      </c>
      <c r="AM76" s="16">
        <v>1542339</v>
      </c>
      <c r="AN76" s="16">
        <v>1549706</v>
      </c>
      <c r="AO76" s="16">
        <v>1558760</v>
      </c>
      <c r="AP76" s="16">
        <v>1565762</v>
      </c>
      <c r="AQ76" s="16">
        <v>1565876</v>
      </c>
    </row>
    <row r="77" spans="1:43" ht="12.75" customHeight="1">
      <c r="A77" s="11" t="s">
        <v>174</v>
      </c>
      <c r="B77" s="27"/>
      <c r="C77" s="16"/>
      <c r="D77" s="16"/>
      <c r="E77" s="16"/>
      <c r="F77" s="16"/>
      <c r="G77" s="16"/>
      <c r="H77" s="16"/>
      <c r="I77" s="16"/>
      <c r="J77" s="16"/>
      <c r="K77" s="16"/>
      <c r="L77" s="16"/>
      <c r="M77" s="16"/>
      <c r="N77" s="16"/>
      <c r="O77" s="16"/>
      <c r="P77" s="16"/>
      <c r="Q77" s="16"/>
      <c r="R77" s="16"/>
      <c r="S77" s="16"/>
      <c r="T77" s="16"/>
      <c r="U77" s="16"/>
      <c r="V77" s="16"/>
      <c r="W77" s="16"/>
      <c r="X77" s="16"/>
      <c r="Y77" s="16"/>
      <c r="Z77" s="16"/>
      <c r="AA77" s="16"/>
      <c r="AB77" s="16"/>
      <c r="AC77" s="16"/>
      <c r="AD77" s="16"/>
      <c r="AE77" s="16"/>
      <c r="AF77" s="16"/>
      <c r="AG77" s="16"/>
      <c r="AH77" s="16"/>
      <c r="AI77" s="16"/>
      <c r="AJ77" s="16"/>
      <c r="AK77" s="16"/>
      <c r="AL77" s="16"/>
      <c r="AM77" s="16"/>
      <c r="AN77" s="16"/>
      <c r="AO77" s="16"/>
      <c r="AP77" s="16"/>
      <c r="AQ77" s="16"/>
    </row>
    <row r="78" spans="1:43" ht="12.75" customHeight="1">
      <c r="A78" s="14" t="s">
        <v>175</v>
      </c>
      <c r="B78" s="15" t="s">
        <v>176</v>
      </c>
      <c r="C78" s="16">
        <v>52449</v>
      </c>
      <c r="D78" s="16">
        <v>53843</v>
      </c>
      <c r="E78" s="16">
        <v>54619</v>
      </c>
      <c r="F78" s="16">
        <v>52445</v>
      </c>
      <c r="G78" s="16">
        <v>51080</v>
      </c>
      <c r="H78" s="16">
        <v>57638</v>
      </c>
      <c r="I78" s="16">
        <v>64258</v>
      </c>
      <c r="J78" s="16">
        <v>64807</v>
      </c>
      <c r="K78" s="16">
        <v>62877</v>
      </c>
      <c r="L78" s="16">
        <v>60646</v>
      </c>
      <c r="M78" s="16">
        <v>65452</v>
      </c>
      <c r="N78" s="16">
        <v>62990</v>
      </c>
      <c r="O78" s="16">
        <v>60429</v>
      </c>
      <c r="P78" s="16">
        <v>64260</v>
      </c>
      <c r="Q78" s="16">
        <v>68690</v>
      </c>
      <c r="R78" s="16">
        <v>70016</v>
      </c>
      <c r="S78" s="16">
        <v>73175</v>
      </c>
      <c r="T78" s="16">
        <v>80526</v>
      </c>
      <c r="U78" s="16">
        <v>84389</v>
      </c>
      <c r="V78" s="16">
        <v>83487</v>
      </c>
      <c r="W78" s="16">
        <v>82359</v>
      </c>
      <c r="X78" s="16">
        <v>85207</v>
      </c>
      <c r="Y78" s="16">
        <v>93941</v>
      </c>
      <c r="Z78" s="16">
        <v>89480</v>
      </c>
      <c r="AA78" s="16">
        <v>85953</v>
      </c>
      <c r="AB78" s="16">
        <v>82655</v>
      </c>
      <c r="AC78" s="16">
        <v>88616</v>
      </c>
      <c r="AD78" s="16">
        <v>84151</v>
      </c>
      <c r="AE78" s="16">
        <v>80291</v>
      </c>
      <c r="AF78" s="16">
        <v>80507</v>
      </c>
      <c r="AG78" s="16">
        <v>79612</v>
      </c>
      <c r="AH78" s="16">
        <v>72003</v>
      </c>
      <c r="AI78" s="16">
        <v>70848</v>
      </c>
      <c r="AJ78" s="16">
        <v>71924</v>
      </c>
      <c r="AK78" s="16">
        <v>71819</v>
      </c>
      <c r="AL78" s="16">
        <v>69192</v>
      </c>
      <c r="AM78" s="16">
        <v>67811</v>
      </c>
      <c r="AN78" s="16">
        <v>72611</v>
      </c>
      <c r="AO78" s="16">
        <v>76913</v>
      </c>
      <c r="AP78" s="16">
        <v>80412</v>
      </c>
      <c r="AQ78" s="16">
        <v>79766</v>
      </c>
    </row>
    <row r="79" spans="1:43" ht="12.75" customHeight="1">
      <c r="A79" s="14" t="s">
        <v>177</v>
      </c>
      <c r="B79" s="15" t="s">
        <v>178</v>
      </c>
      <c r="C79" s="16">
        <v>10970</v>
      </c>
      <c r="D79" s="16">
        <v>10071</v>
      </c>
      <c r="E79" s="16">
        <v>9347</v>
      </c>
      <c r="F79" s="16">
        <v>8824</v>
      </c>
      <c r="G79" s="16">
        <v>8273</v>
      </c>
      <c r="H79" s="16">
        <v>8186</v>
      </c>
      <c r="I79" s="16">
        <v>8343</v>
      </c>
      <c r="J79" s="16">
        <v>9284</v>
      </c>
      <c r="K79" s="16">
        <v>11414</v>
      </c>
      <c r="L79" s="16">
        <v>13806</v>
      </c>
      <c r="M79" s="16">
        <v>16065</v>
      </c>
      <c r="N79" s="16">
        <v>19680</v>
      </c>
      <c r="O79" s="16">
        <v>17235</v>
      </c>
      <c r="P79" s="16">
        <v>15911</v>
      </c>
      <c r="Q79" s="16">
        <v>14315</v>
      </c>
      <c r="R79" s="16">
        <v>12631</v>
      </c>
      <c r="S79" s="16">
        <v>12506</v>
      </c>
      <c r="T79" s="16">
        <v>12857</v>
      </c>
      <c r="U79" s="16">
        <v>13092</v>
      </c>
      <c r="V79" s="16">
        <v>13559</v>
      </c>
      <c r="W79" s="16">
        <v>15398</v>
      </c>
      <c r="X79" s="16">
        <v>16721</v>
      </c>
      <c r="Y79" s="16">
        <v>18849</v>
      </c>
      <c r="Z79" s="16">
        <v>17918</v>
      </c>
      <c r="AA79" s="16">
        <v>20710</v>
      </c>
      <c r="AB79" s="16">
        <v>20874</v>
      </c>
      <c r="AC79" s="16">
        <v>21085</v>
      </c>
      <c r="AD79" s="16">
        <v>13408</v>
      </c>
      <c r="AE79" s="16">
        <v>19430</v>
      </c>
      <c r="AF79" s="16">
        <v>20679</v>
      </c>
      <c r="AG79" s="16">
        <v>21962</v>
      </c>
      <c r="AH79" s="16">
        <v>16080</v>
      </c>
      <c r="AI79" s="16">
        <v>23013</v>
      </c>
      <c r="AJ79" s="16">
        <v>22866</v>
      </c>
      <c r="AK79" s="16">
        <v>24901</v>
      </c>
      <c r="AL79" s="16">
        <v>24992</v>
      </c>
      <c r="AM79" s="16">
        <v>21885</v>
      </c>
      <c r="AN79" s="16">
        <v>21910</v>
      </c>
      <c r="AO79" s="16">
        <v>23015</v>
      </c>
      <c r="AP79" s="16">
        <v>25102</v>
      </c>
      <c r="AQ79" s="16">
        <v>24025</v>
      </c>
    </row>
    <row r="80" spans="1:43" ht="12.75" customHeight="1">
      <c r="A80" s="14" t="s">
        <v>179</v>
      </c>
      <c r="B80" s="15" t="s">
        <v>180</v>
      </c>
      <c r="C80" s="16">
        <v>96142</v>
      </c>
      <c r="D80" s="16">
        <v>99762</v>
      </c>
      <c r="E80" s="16">
        <v>103987</v>
      </c>
      <c r="F80" s="16">
        <v>107152</v>
      </c>
      <c r="G80" s="16">
        <v>105176</v>
      </c>
      <c r="H80" s="16">
        <v>102466</v>
      </c>
      <c r="I80" s="16">
        <v>99354</v>
      </c>
      <c r="J80" s="16">
        <v>97328</v>
      </c>
      <c r="K80" s="16">
        <v>101079</v>
      </c>
      <c r="L80" s="16">
        <v>106197</v>
      </c>
      <c r="M80" s="16">
        <v>110324</v>
      </c>
      <c r="N80" s="16">
        <v>114394</v>
      </c>
      <c r="O80" s="16">
        <v>117794</v>
      </c>
      <c r="P80" s="16">
        <v>120331</v>
      </c>
      <c r="Q80" s="16">
        <v>123793</v>
      </c>
      <c r="R80" s="16">
        <v>127250</v>
      </c>
      <c r="S80" s="16">
        <v>126765</v>
      </c>
      <c r="T80" s="16">
        <v>125092</v>
      </c>
      <c r="U80" s="16">
        <v>123923</v>
      </c>
      <c r="V80" s="16">
        <v>122550</v>
      </c>
      <c r="W80" s="16">
        <v>125542</v>
      </c>
      <c r="X80" s="16">
        <v>128683</v>
      </c>
      <c r="Y80" s="16">
        <v>134325</v>
      </c>
      <c r="Z80" s="16">
        <v>139481</v>
      </c>
      <c r="AA80" s="16">
        <v>145104</v>
      </c>
      <c r="AB80" s="16">
        <v>151100</v>
      </c>
      <c r="AC80" s="16">
        <v>156748</v>
      </c>
      <c r="AD80" s="16">
        <v>162052</v>
      </c>
      <c r="AE80" s="16">
        <v>165901</v>
      </c>
      <c r="AF80" s="16">
        <v>171145</v>
      </c>
      <c r="AG80" s="16">
        <v>176131</v>
      </c>
      <c r="AH80" s="16">
        <v>181285</v>
      </c>
      <c r="AI80" s="16">
        <v>183498</v>
      </c>
      <c r="AJ80" s="16">
        <v>185454</v>
      </c>
      <c r="AK80" s="16">
        <v>187104</v>
      </c>
      <c r="AL80" s="16">
        <v>188362</v>
      </c>
      <c r="AM80" s="16">
        <v>190780</v>
      </c>
      <c r="AN80" s="16">
        <v>192864</v>
      </c>
      <c r="AO80" s="16">
        <v>197748</v>
      </c>
      <c r="AP80" s="16">
        <v>197965</v>
      </c>
      <c r="AQ80" s="16">
        <v>200132</v>
      </c>
    </row>
    <row r="81" spans="1:43" ht="12.75" customHeight="1">
      <c r="A81" s="14" t="s">
        <v>181</v>
      </c>
      <c r="B81" s="15" t="s">
        <v>182</v>
      </c>
      <c r="C81" s="16">
        <v>180121</v>
      </c>
      <c r="D81" s="16">
        <v>181940</v>
      </c>
      <c r="E81" s="16">
        <v>175933</v>
      </c>
      <c r="F81" s="16">
        <v>178070</v>
      </c>
      <c r="G81" s="16">
        <v>180425</v>
      </c>
      <c r="H81" s="16">
        <v>179458</v>
      </c>
      <c r="I81" s="16">
        <v>183877</v>
      </c>
      <c r="J81" s="16">
        <v>182446</v>
      </c>
      <c r="K81" s="16">
        <v>184049</v>
      </c>
      <c r="L81" s="16">
        <v>187989</v>
      </c>
      <c r="M81" s="16">
        <v>193991</v>
      </c>
      <c r="N81" s="16">
        <v>198649</v>
      </c>
      <c r="O81" s="16">
        <v>198967</v>
      </c>
      <c r="P81" s="16">
        <v>198295</v>
      </c>
      <c r="Q81" s="16">
        <v>197971</v>
      </c>
      <c r="R81" s="16">
        <v>196838</v>
      </c>
      <c r="S81" s="16">
        <v>195673</v>
      </c>
      <c r="T81" s="16">
        <v>196519</v>
      </c>
      <c r="U81" s="16">
        <v>197079</v>
      </c>
      <c r="V81" s="16">
        <v>199414</v>
      </c>
      <c r="W81" s="16">
        <v>207736</v>
      </c>
      <c r="X81" s="16">
        <v>213600</v>
      </c>
      <c r="Y81" s="16">
        <v>224036</v>
      </c>
      <c r="Z81" s="16">
        <v>234720</v>
      </c>
      <c r="AA81" s="16">
        <v>245707</v>
      </c>
      <c r="AB81" s="16">
        <v>255357</v>
      </c>
      <c r="AC81" s="16">
        <v>267505</v>
      </c>
      <c r="AD81" s="16">
        <v>265721</v>
      </c>
      <c r="AE81" s="16">
        <v>269000</v>
      </c>
      <c r="AF81" s="16">
        <v>273637</v>
      </c>
      <c r="AG81" s="16">
        <v>273043</v>
      </c>
      <c r="AH81" s="16">
        <v>275217</v>
      </c>
      <c r="AI81" s="16">
        <v>276354</v>
      </c>
      <c r="AJ81" s="16">
        <v>268370</v>
      </c>
      <c r="AK81" s="16">
        <v>271752</v>
      </c>
      <c r="AL81" s="16">
        <v>272493</v>
      </c>
      <c r="AM81" s="16">
        <v>274862</v>
      </c>
      <c r="AN81" s="16">
        <v>276381</v>
      </c>
      <c r="AO81" s="16">
        <v>277669</v>
      </c>
      <c r="AP81" s="16">
        <v>277020</v>
      </c>
      <c r="AQ81" s="16">
        <v>280868</v>
      </c>
    </row>
    <row r="82" spans="1:43" ht="12.75" customHeight="1">
      <c r="A82" s="14" t="s">
        <v>183</v>
      </c>
      <c r="B82" s="15" t="s">
        <v>184</v>
      </c>
      <c r="C82" s="16">
        <v>4786</v>
      </c>
      <c r="D82" s="16">
        <v>4782</v>
      </c>
      <c r="E82" s="16">
        <v>7606</v>
      </c>
      <c r="F82" s="16">
        <v>7405</v>
      </c>
      <c r="G82" s="16">
        <v>6762</v>
      </c>
      <c r="H82" s="16">
        <v>6054</v>
      </c>
      <c r="I82" s="16">
        <v>5191</v>
      </c>
      <c r="J82" s="16">
        <v>4620</v>
      </c>
      <c r="K82" s="16">
        <v>4210</v>
      </c>
      <c r="L82" s="16">
        <v>3875</v>
      </c>
      <c r="M82" s="16">
        <v>2989</v>
      </c>
      <c r="N82" s="16">
        <v>3628</v>
      </c>
      <c r="O82" s="16">
        <v>3769</v>
      </c>
      <c r="P82" s="16">
        <v>3885</v>
      </c>
      <c r="Q82" s="16">
        <v>3782</v>
      </c>
      <c r="R82" s="16">
        <v>3688</v>
      </c>
      <c r="S82" s="16">
        <v>3412</v>
      </c>
      <c r="T82" s="16">
        <v>3362</v>
      </c>
      <c r="U82" s="16">
        <v>3419</v>
      </c>
      <c r="V82" s="16">
        <v>4808</v>
      </c>
      <c r="W82" s="16">
        <v>4822</v>
      </c>
      <c r="X82" s="16">
        <v>4240</v>
      </c>
      <c r="Y82" s="16">
        <v>3525</v>
      </c>
      <c r="Z82" s="16">
        <v>2983</v>
      </c>
      <c r="AA82" s="16">
        <v>2604</v>
      </c>
      <c r="AB82" s="16">
        <v>2364</v>
      </c>
      <c r="AC82" s="16">
        <v>2428</v>
      </c>
      <c r="AD82" s="16">
        <v>6129</v>
      </c>
      <c r="AE82" s="16">
        <v>4531</v>
      </c>
      <c r="AF82" s="16">
        <v>3259</v>
      </c>
      <c r="AG82" s="16">
        <v>2317</v>
      </c>
      <c r="AH82" s="16">
        <v>1731</v>
      </c>
      <c r="AI82" s="16">
        <v>1435</v>
      </c>
      <c r="AJ82" s="16">
        <v>1327</v>
      </c>
      <c r="AK82" s="16">
        <v>1294</v>
      </c>
      <c r="AL82" s="16">
        <v>1211</v>
      </c>
      <c r="AM82" s="16">
        <v>1197</v>
      </c>
      <c r="AN82" s="16">
        <v>1196</v>
      </c>
      <c r="AO82" s="16">
        <v>1139</v>
      </c>
      <c r="AP82" s="16">
        <v>1109</v>
      </c>
      <c r="AQ82" s="16">
        <v>1095</v>
      </c>
    </row>
    <row r="83" spans="1:43" ht="12.75" customHeight="1">
      <c r="A83" s="14" t="s">
        <v>185</v>
      </c>
      <c r="B83" s="15" t="s">
        <v>186</v>
      </c>
      <c r="C83" s="16">
        <v>6444</v>
      </c>
      <c r="D83" s="16">
        <v>7934</v>
      </c>
      <c r="E83" s="16">
        <v>6777</v>
      </c>
      <c r="F83" s="16">
        <v>6715</v>
      </c>
      <c r="G83" s="16">
        <v>6512</v>
      </c>
      <c r="H83" s="16">
        <v>4976</v>
      </c>
      <c r="I83" s="16">
        <v>4637</v>
      </c>
      <c r="J83" s="16">
        <v>3771</v>
      </c>
      <c r="K83" s="16">
        <v>4200</v>
      </c>
      <c r="L83" s="16">
        <v>2701</v>
      </c>
      <c r="M83" s="16">
        <v>4547</v>
      </c>
      <c r="N83" s="16">
        <v>4489</v>
      </c>
      <c r="O83" s="16">
        <v>2030</v>
      </c>
      <c r="P83" s="16">
        <v>1399</v>
      </c>
      <c r="Q83" s="16">
        <v>3139</v>
      </c>
      <c r="R83" s="16">
        <v>1039</v>
      </c>
      <c r="S83" s="16">
        <v>974</v>
      </c>
      <c r="T83" s="16">
        <v>1416</v>
      </c>
      <c r="U83" s="16">
        <v>2760</v>
      </c>
      <c r="V83" s="16">
        <v>4869</v>
      </c>
      <c r="W83" s="16">
        <v>4638</v>
      </c>
      <c r="X83" s="16">
        <v>995</v>
      </c>
      <c r="Y83" s="16">
        <v>1241</v>
      </c>
      <c r="Z83" s="16">
        <v>3690</v>
      </c>
      <c r="AA83" s="16">
        <v>4866</v>
      </c>
      <c r="AB83" s="16">
        <v>5188</v>
      </c>
      <c r="AC83" s="16">
        <v>1718</v>
      </c>
      <c r="AD83" s="16">
        <v>4018</v>
      </c>
      <c r="AE83" s="16">
        <v>2718</v>
      </c>
      <c r="AF83" s="16">
        <v>4993</v>
      </c>
      <c r="AG83" s="16">
        <v>4217</v>
      </c>
      <c r="AH83" s="16">
        <v>4144</v>
      </c>
      <c r="AI83" s="16">
        <v>4259</v>
      </c>
      <c r="AJ83" s="16">
        <v>4823</v>
      </c>
      <c r="AK83" s="16">
        <v>3175</v>
      </c>
      <c r="AL83" s="16">
        <v>3476</v>
      </c>
      <c r="AM83" s="16">
        <v>1981</v>
      </c>
      <c r="AN83" s="16">
        <v>692</v>
      </c>
      <c r="AO83" s="16">
        <v>560</v>
      </c>
      <c r="AP83" s="16">
        <v>1929</v>
      </c>
      <c r="AQ83" s="16">
        <v>368</v>
      </c>
    </row>
    <row r="84" spans="1:43" ht="12.75" customHeight="1">
      <c r="A84" s="14" t="s">
        <v>187</v>
      </c>
      <c r="B84" s="15" t="s">
        <v>188</v>
      </c>
      <c r="C84" s="16">
        <v>85261</v>
      </c>
      <c r="D84" s="16">
        <v>89484</v>
      </c>
      <c r="E84" s="16">
        <v>90628</v>
      </c>
      <c r="F84" s="16">
        <v>94399</v>
      </c>
      <c r="G84" s="16">
        <v>96681</v>
      </c>
      <c r="H84" s="16">
        <v>94076</v>
      </c>
      <c r="I84" s="16">
        <v>92179</v>
      </c>
      <c r="J84" s="16">
        <v>92504</v>
      </c>
      <c r="K84" s="16">
        <v>95948</v>
      </c>
      <c r="L84" s="16">
        <v>95120</v>
      </c>
      <c r="M84" s="16">
        <v>95319</v>
      </c>
      <c r="N84" s="16">
        <v>96833</v>
      </c>
      <c r="O84" s="16">
        <v>101839</v>
      </c>
      <c r="P84" s="16">
        <v>103418</v>
      </c>
      <c r="Q84" s="16">
        <v>106488</v>
      </c>
      <c r="R84" s="16">
        <v>110991</v>
      </c>
      <c r="S84" s="16">
        <v>116247</v>
      </c>
      <c r="T84" s="16">
        <v>117063</v>
      </c>
      <c r="U84" s="16">
        <v>120000</v>
      </c>
      <c r="V84" s="16">
        <v>123310</v>
      </c>
      <c r="W84" s="16">
        <v>132392</v>
      </c>
      <c r="X84" s="16">
        <v>137917</v>
      </c>
      <c r="Y84" s="16">
        <v>144038</v>
      </c>
      <c r="Z84" s="16">
        <v>153275</v>
      </c>
      <c r="AA84" s="16">
        <v>166581</v>
      </c>
      <c r="AB84" s="16">
        <v>167231</v>
      </c>
      <c r="AC84" s="16">
        <v>171290</v>
      </c>
      <c r="AD84" s="16">
        <v>180886</v>
      </c>
      <c r="AE84" s="16">
        <v>187128</v>
      </c>
      <c r="AF84" s="16">
        <v>190010</v>
      </c>
      <c r="AG84" s="16">
        <v>190473</v>
      </c>
      <c r="AH84" s="16">
        <v>195158</v>
      </c>
      <c r="AI84" s="16">
        <v>198015</v>
      </c>
      <c r="AJ84" s="16">
        <v>197334</v>
      </c>
      <c r="AK84" s="16">
        <v>194727</v>
      </c>
      <c r="AL84" s="16">
        <v>198413</v>
      </c>
      <c r="AM84" s="16">
        <v>196964</v>
      </c>
      <c r="AN84" s="16">
        <v>195787</v>
      </c>
      <c r="AO84" s="16">
        <v>194017</v>
      </c>
      <c r="AP84" s="16">
        <v>196280</v>
      </c>
      <c r="AQ84" s="16">
        <v>194698</v>
      </c>
    </row>
    <row r="85" spans="1:43" ht="12.75" customHeight="1">
      <c r="A85" s="14" t="s">
        <v>189</v>
      </c>
      <c r="B85" s="27" t="s">
        <v>190</v>
      </c>
      <c r="C85" s="16">
        <v>436173</v>
      </c>
      <c r="D85" s="16">
        <v>447816</v>
      </c>
      <c r="E85" s="16">
        <v>448897</v>
      </c>
      <c r="F85" s="16">
        <v>455010</v>
      </c>
      <c r="G85" s="16">
        <v>454909</v>
      </c>
      <c r="H85" s="16">
        <v>452854</v>
      </c>
      <c r="I85" s="16">
        <v>457839</v>
      </c>
      <c r="J85" s="16">
        <v>454760</v>
      </c>
      <c r="K85" s="16">
        <v>463777</v>
      </c>
      <c r="L85" s="16">
        <v>470334</v>
      </c>
      <c r="M85" s="16">
        <v>488687</v>
      </c>
      <c r="N85" s="16">
        <v>500663</v>
      </c>
      <c r="O85" s="16">
        <v>502063</v>
      </c>
      <c r="P85" s="16">
        <v>507499</v>
      </c>
      <c r="Q85" s="16">
        <v>518178</v>
      </c>
      <c r="R85" s="16">
        <v>522453</v>
      </c>
      <c r="S85" s="16">
        <v>528752</v>
      </c>
      <c r="T85" s="16">
        <v>536835</v>
      </c>
      <c r="U85" s="16">
        <v>544662</v>
      </c>
      <c r="V85" s="16">
        <v>551997</v>
      </c>
      <c r="W85" s="16">
        <v>572887</v>
      </c>
      <c r="X85" s="16">
        <v>587363</v>
      </c>
      <c r="Y85" s="16">
        <v>619955</v>
      </c>
      <c r="Z85" s="16">
        <v>641547</v>
      </c>
      <c r="AA85" s="16">
        <v>671525</v>
      </c>
      <c r="AB85" s="16">
        <v>684769</v>
      </c>
      <c r="AC85" s="16">
        <v>709390</v>
      </c>
      <c r="AD85" s="16">
        <v>716365</v>
      </c>
      <c r="AE85" s="16">
        <v>728999</v>
      </c>
      <c r="AF85" s="16">
        <v>744230</v>
      </c>
      <c r="AG85" s="16">
        <v>747755</v>
      </c>
      <c r="AH85" s="16">
        <v>745618</v>
      </c>
      <c r="AI85" s="16">
        <v>757422</v>
      </c>
      <c r="AJ85" s="16">
        <v>752098</v>
      </c>
      <c r="AK85" s="16">
        <v>754772</v>
      </c>
      <c r="AL85" s="16">
        <v>758139</v>
      </c>
      <c r="AM85" s="16">
        <v>755480</v>
      </c>
      <c r="AN85" s="16">
        <v>761441</v>
      </c>
      <c r="AO85" s="16">
        <v>771061</v>
      </c>
      <c r="AP85" s="16">
        <v>779817</v>
      </c>
      <c r="AQ85" s="16">
        <v>780952</v>
      </c>
    </row>
    <row r="86" spans="1:43" ht="12.75" customHeight="1">
      <c r="A86" s="14"/>
      <c r="B86" s="27"/>
      <c r="C86" s="16"/>
      <c r="D86" s="16"/>
      <c r="E86" s="16"/>
      <c r="F86" s="16"/>
      <c r="G86" s="16"/>
      <c r="H86" s="16"/>
      <c r="I86" s="16"/>
      <c r="J86" s="16"/>
      <c r="K86" s="16"/>
      <c r="L86" s="16"/>
      <c r="M86" s="16"/>
      <c r="N86" s="16"/>
      <c r="O86" s="16"/>
      <c r="P86" s="16"/>
      <c r="Q86" s="16"/>
      <c r="R86" s="16"/>
      <c r="S86" s="16"/>
      <c r="T86" s="16"/>
      <c r="U86" s="16"/>
      <c r="V86" s="16"/>
      <c r="W86" s="16"/>
      <c r="X86" s="16"/>
      <c r="Y86" s="16"/>
      <c r="Z86" s="16"/>
      <c r="AA86" s="16"/>
      <c r="AB86" s="16"/>
      <c r="AC86" s="16"/>
      <c r="AD86" s="16"/>
      <c r="AE86" s="16"/>
      <c r="AF86" s="16"/>
      <c r="AG86" s="16"/>
      <c r="AH86" s="16"/>
      <c r="AI86" s="16"/>
      <c r="AJ86" s="16"/>
      <c r="AK86" s="16"/>
      <c r="AL86" s="16"/>
      <c r="AM86" s="16"/>
      <c r="AN86" s="16"/>
      <c r="AO86" s="16"/>
      <c r="AP86" s="16"/>
      <c r="AQ86" s="16"/>
    </row>
    <row r="87" spans="1:43" ht="12.75" customHeight="1">
      <c r="A87" s="11" t="s">
        <v>191</v>
      </c>
      <c r="B87" s="27" t="s">
        <v>192</v>
      </c>
      <c r="C87" s="16">
        <v>1298008</v>
      </c>
      <c r="D87" s="16">
        <v>1334024</v>
      </c>
      <c r="E87" s="16">
        <v>1348793</v>
      </c>
      <c r="F87" s="16">
        <v>1363805</v>
      </c>
      <c r="G87" s="16">
        <v>1394270</v>
      </c>
      <c r="H87" s="16">
        <v>1413868</v>
      </c>
      <c r="I87" s="16">
        <v>1444317</v>
      </c>
      <c r="J87" s="16">
        <v>1463764</v>
      </c>
      <c r="K87" s="16">
        <v>1480886</v>
      </c>
      <c r="L87" s="16">
        <v>1504276</v>
      </c>
      <c r="M87" s="16">
        <v>1540552</v>
      </c>
      <c r="N87" s="16">
        <v>1563074</v>
      </c>
      <c r="O87" s="16">
        <v>1566092</v>
      </c>
      <c r="P87" s="16">
        <v>1580900</v>
      </c>
      <c r="Q87" s="16">
        <v>1601426</v>
      </c>
      <c r="R87" s="16">
        <v>1612174</v>
      </c>
      <c r="S87" s="16">
        <v>1617707</v>
      </c>
      <c r="T87" s="16">
        <v>1646792</v>
      </c>
      <c r="U87" s="16">
        <v>1692356</v>
      </c>
      <c r="V87" s="16">
        <v>1726343</v>
      </c>
      <c r="W87" s="16">
        <v>1790215</v>
      </c>
      <c r="X87" s="16">
        <v>1858419</v>
      </c>
      <c r="Y87" s="16">
        <v>1958603</v>
      </c>
      <c r="Z87" s="16">
        <v>2007964</v>
      </c>
      <c r="AA87" s="16">
        <v>2063819</v>
      </c>
      <c r="AB87" s="16">
        <v>2098131</v>
      </c>
      <c r="AC87" s="16">
        <v>2151537</v>
      </c>
      <c r="AD87" s="16">
        <v>2171306</v>
      </c>
      <c r="AE87" s="16">
        <v>2195439</v>
      </c>
      <c r="AF87" s="16">
        <v>2231726</v>
      </c>
      <c r="AG87" s="16">
        <v>2253913</v>
      </c>
      <c r="AH87" s="16">
        <v>2260259</v>
      </c>
      <c r="AI87" s="16">
        <v>2271792</v>
      </c>
      <c r="AJ87" s="16">
        <v>2272333</v>
      </c>
      <c r="AK87" s="16">
        <v>2289357</v>
      </c>
      <c r="AL87" s="16">
        <v>2300425</v>
      </c>
      <c r="AM87" s="16">
        <v>2297819</v>
      </c>
      <c r="AN87" s="16">
        <v>2311147</v>
      </c>
      <c r="AO87" s="16">
        <v>2329821</v>
      </c>
      <c r="AP87" s="16">
        <v>2345579</v>
      </c>
      <c r="AQ87" s="16">
        <v>2346828</v>
      </c>
    </row>
    <row r="88" spans="1:43" ht="12.75" customHeight="1">
      <c r="A88" s="19"/>
      <c r="B88" s="27"/>
      <c r="C88" s="16"/>
      <c r="D88" s="16"/>
      <c r="E88" s="16"/>
      <c r="F88" s="16"/>
      <c r="G88" s="16"/>
      <c r="H88" s="16"/>
      <c r="I88" s="16"/>
      <c r="J88" s="16"/>
      <c r="K88" s="16"/>
      <c r="L88" s="16"/>
      <c r="M88" s="16"/>
      <c r="N88" s="16"/>
      <c r="O88" s="16"/>
      <c r="P88" s="16"/>
      <c r="Q88" s="16"/>
      <c r="R88" s="16"/>
      <c r="S88" s="16"/>
      <c r="T88" s="16"/>
      <c r="U88" s="16"/>
      <c r="V88" s="16"/>
      <c r="W88" s="16"/>
      <c r="X88" s="16"/>
      <c r="Y88" s="16"/>
      <c r="Z88" s="16"/>
      <c r="AA88" s="16"/>
      <c r="AB88" s="16"/>
      <c r="AC88" s="16"/>
      <c r="AD88" s="16"/>
      <c r="AE88" s="16"/>
      <c r="AF88" s="16"/>
      <c r="AG88" s="16"/>
      <c r="AH88" s="16"/>
      <c r="AI88" s="16"/>
      <c r="AJ88" s="16"/>
      <c r="AK88" s="16"/>
      <c r="AL88" s="16"/>
      <c r="AM88" s="16"/>
      <c r="AN88" s="16"/>
      <c r="AO88" s="16"/>
      <c r="AP88" s="16"/>
      <c r="AQ88" s="16"/>
    </row>
    <row r="89" spans="1:43" s="10" customFormat="1" ht="12.75" customHeight="1">
      <c r="A89" s="44" t="s">
        <v>193</v>
      </c>
      <c r="B89" s="45"/>
      <c r="C89" s="45"/>
      <c r="D89" s="45"/>
      <c r="E89" s="45"/>
      <c r="F89" s="45"/>
      <c r="G89" s="45"/>
      <c r="H89" s="45"/>
      <c r="I89" s="45"/>
      <c r="J89" s="45"/>
      <c r="K89" s="45"/>
      <c r="L89" s="45"/>
      <c r="M89" s="45"/>
      <c r="N89" s="45"/>
      <c r="O89" s="45"/>
      <c r="P89" s="45"/>
      <c r="Q89" s="45"/>
      <c r="R89" s="45"/>
      <c r="S89" s="45"/>
      <c r="T89" s="45"/>
      <c r="U89" s="45"/>
      <c r="V89" s="45"/>
      <c r="W89" s="45"/>
      <c r="X89" s="45"/>
      <c r="Y89" s="45"/>
      <c r="Z89" s="45"/>
      <c r="AA89" s="45"/>
      <c r="AB89" s="45"/>
      <c r="AC89" s="45"/>
      <c r="AD89" s="45"/>
      <c r="AE89" s="45"/>
      <c r="AF89" s="45"/>
      <c r="AG89" s="45"/>
      <c r="AH89" s="45"/>
      <c r="AI89" s="45"/>
      <c r="AJ89" s="45"/>
      <c r="AK89" s="45"/>
      <c r="AL89" s="45"/>
      <c r="AM89" s="45"/>
      <c r="AN89" s="45"/>
      <c r="AO89" s="45"/>
      <c r="AP89" s="45"/>
      <c r="AQ89" s="45"/>
    </row>
    <row r="90" spans="1:43" ht="12.75" customHeight="1">
      <c r="A90" s="11" t="s">
        <v>194</v>
      </c>
      <c r="B90" s="12"/>
      <c r="C90" s="16"/>
      <c r="D90" s="16"/>
      <c r="E90" s="16"/>
      <c r="F90" s="16"/>
      <c r="G90" s="16"/>
      <c r="H90" s="16"/>
      <c r="I90" s="16"/>
      <c r="J90" s="16"/>
      <c r="K90" s="16"/>
      <c r="L90" s="16"/>
      <c r="M90" s="16"/>
      <c r="N90" s="16"/>
      <c r="O90" s="16"/>
      <c r="P90" s="16"/>
      <c r="Q90" s="16"/>
      <c r="R90" s="16"/>
      <c r="S90" s="16"/>
      <c r="T90" s="16"/>
      <c r="U90" s="16"/>
      <c r="V90" s="16"/>
      <c r="W90" s="16"/>
      <c r="X90" s="16"/>
      <c r="Y90" s="16"/>
      <c r="Z90" s="16"/>
      <c r="AA90" s="16"/>
      <c r="AB90" s="16"/>
      <c r="AC90" s="16"/>
      <c r="AD90" s="16"/>
      <c r="AE90" s="16"/>
      <c r="AF90" s="16"/>
      <c r="AG90" s="16"/>
      <c r="AH90" s="16"/>
      <c r="AI90" s="16"/>
      <c r="AJ90" s="16"/>
      <c r="AK90" s="16"/>
      <c r="AL90" s="16"/>
      <c r="AM90" s="16"/>
      <c r="AN90" s="16"/>
      <c r="AO90" s="16"/>
      <c r="AP90" s="16"/>
      <c r="AQ90" s="16"/>
    </row>
    <row r="91" spans="1:43" ht="12.75" customHeight="1">
      <c r="A91" s="14" t="s">
        <v>177</v>
      </c>
      <c r="B91" s="15" t="s">
        <v>195</v>
      </c>
      <c r="C91" s="16">
        <v>37064</v>
      </c>
      <c r="D91" s="16">
        <v>37280</v>
      </c>
      <c r="E91" s="16">
        <v>39509</v>
      </c>
      <c r="F91" s="16">
        <v>41395</v>
      </c>
      <c r="G91" s="16">
        <v>40928</v>
      </c>
      <c r="H91" s="16">
        <v>40828</v>
      </c>
      <c r="I91" s="16">
        <v>41096</v>
      </c>
      <c r="J91" s="16">
        <v>40653</v>
      </c>
      <c r="K91" s="16">
        <v>44745</v>
      </c>
      <c r="L91" s="16">
        <v>48162</v>
      </c>
      <c r="M91" s="16">
        <v>51691</v>
      </c>
      <c r="N91" s="16">
        <v>54437</v>
      </c>
      <c r="O91" s="16">
        <v>50632</v>
      </c>
      <c r="P91" s="16">
        <v>47135</v>
      </c>
      <c r="Q91" s="16">
        <v>42605</v>
      </c>
      <c r="R91" s="16">
        <v>40497</v>
      </c>
      <c r="S91" s="16">
        <v>41894</v>
      </c>
      <c r="T91" s="16">
        <v>43450</v>
      </c>
      <c r="U91" s="16">
        <v>44257</v>
      </c>
      <c r="V91" s="16">
        <v>47017</v>
      </c>
      <c r="W91" s="16">
        <v>47383</v>
      </c>
      <c r="X91" s="16">
        <v>48643</v>
      </c>
      <c r="Y91" s="16">
        <v>49398</v>
      </c>
      <c r="Z91" s="16">
        <v>51781</v>
      </c>
      <c r="AA91" s="16">
        <v>53371</v>
      </c>
      <c r="AB91" s="16">
        <v>53638</v>
      </c>
      <c r="AC91" s="16">
        <v>51025</v>
      </c>
      <c r="AD91" s="16">
        <v>48624</v>
      </c>
      <c r="AE91" s="16">
        <v>50648</v>
      </c>
      <c r="AF91" s="16">
        <v>51114</v>
      </c>
      <c r="AG91" s="16">
        <v>52863</v>
      </c>
      <c r="AH91" s="16">
        <v>52425</v>
      </c>
      <c r="AI91" s="16">
        <v>52290</v>
      </c>
      <c r="AJ91" s="16">
        <v>52891</v>
      </c>
      <c r="AK91" s="16">
        <v>53764</v>
      </c>
      <c r="AL91" s="16">
        <v>55138</v>
      </c>
      <c r="AM91" s="16">
        <v>55181</v>
      </c>
      <c r="AN91" s="16">
        <v>56278</v>
      </c>
      <c r="AO91" s="16">
        <v>58449</v>
      </c>
      <c r="AP91" s="16">
        <v>61367</v>
      </c>
      <c r="AQ91" s="16">
        <v>60313</v>
      </c>
    </row>
    <row r="92" spans="1:43" ht="12.75" customHeight="1">
      <c r="A92" s="14" t="s">
        <v>179</v>
      </c>
      <c r="B92" s="15" t="s">
        <v>196</v>
      </c>
      <c r="C92" s="16">
        <v>348352</v>
      </c>
      <c r="D92" s="16">
        <v>350679</v>
      </c>
      <c r="E92" s="16">
        <v>351588</v>
      </c>
      <c r="F92" s="16">
        <v>353120</v>
      </c>
      <c r="G92" s="16">
        <v>355437</v>
      </c>
      <c r="H92" s="16">
        <v>358063</v>
      </c>
      <c r="I92" s="16">
        <v>358458</v>
      </c>
      <c r="J92" s="16">
        <v>357202</v>
      </c>
      <c r="K92" s="16">
        <v>363787</v>
      </c>
      <c r="L92" s="16">
        <v>366525</v>
      </c>
      <c r="M92" s="16">
        <v>369854</v>
      </c>
      <c r="N92" s="16">
        <v>376641</v>
      </c>
      <c r="O92" s="16">
        <v>385058</v>
      </c>
      <c r="P92" s="16">
        <v>388661</v>
      </c>
      <c r="Q92" s="16">
        <v>397207</v>
      </c>
      <c r="R92" s="16">
        <v>401191</v>
      </c>
      <c r="S92" s="16">
        <v>403088</v>
      </c>
      <c r="T92" s="16">
        <v>397728</v>
      </c>
      <c r="U92" s="16">
        <v>398566</v>
      </c>
      <c r="V92" s="16">
        <v>399132</v>
      </c>
      <c r="W92" s="16">
        <v>403113</v>
      </c>
      <c r="X92" s="16">
        <v>409411</v>
      </c>
      <c r="Y92" s="16">
        <v>416331</v>
      </c>
      <c r="Z92" s="16">
        <v>423221</v>
      </c>
      <c r="AA92" s="16">
        <v>432794</v>
      </c>
      <c r="AB92" s="16">
        <v>437037</v>
      </c>
      <c r="AC92" s="16">
        <v>449618</v>
      </c>
      <c r="AD92" s="16">
        <v>462159</v>
      </c>
      <c r="AE92" s="16">
        <v>471623</v>
      </c>
      <c r="AF92" s="16">
        <v>474271</v>
      </c>
      <c r="AG92" s="16">
        <v>477575</v>
      </c>
      <c r="AH92" s="16">
        <v>486358</v>
      </c>
      <c r="AI92" s="16">
        <v>485550</v>
      </c>
      <c r="AJ92" s="16">
        <v>491174</v>
      </c>
      <c r="AK92" s="16">
        <v>498618</v>
      </c>
      <c r="AL92" s="16">
        <v>505010</v>
      </c>
      <c r="AM92" s="16">
        <v>514836</v>
      </c>
      <c r="AN92" s="16">
        <v>521160</v>
      </c>
      <c r="AO92" s="16">
        <v>530239</v>
      </c>
      <c r="AP92" s="16">
        <v>528276</v>
      </c>
      <c r="AQ92" s="16">
        <v>532938</v>
      </c>
    </row>
    <row r="93" spans="1:43" ht="12.75" customHeight="1">
      <c r="A93" s="14" t="s">
        <v>181</v>
      </c>
      <c r="B93" s="15" t="s">
        <v>197</v>
      </c>
      <c r="C93" s="16">
        <v>840502</v>
      </c>
      <c r="D93" s="16">
        <v>867841</v>
      </c>
      <c r="E93" s="16">
        <v>877008</v>
      </c>
      <c r="F93" s="16">
        <v>888453</v>
      </c>
      <c r="G93" s="16">
        <v>912407</v>
      </c>
      <c r="H93" s="16">
        <v>939333</v>
      </c>
      <c r="I93" s="16">
        <v>973021</v>
      </c>
      <c r="J93" s="16">
        <v>992707</v>
      </c>
      <c r="K93" s="16">
        <v>996572</v>
      </c>
      <c r="L93" s="16">
        <v>1014268</v>
      </c>
      <c r="M93" s="16">
        <v>1036990</v>
      </c>
      <c r="N93" s="16">
        <v>1060394</v>
      </c>
      <c r="O93" s="16">
        <v>1057686</v>
      </c>
      <c r="P93" s="16">
        <v>1070468</v>
      </c>
      <c r="Q93" s="16">
        <v>1090675</v>
      </c>
      <c r="R93" s="16">
        <v>1089352</v>
      </c>
      <c r="S93" s="16">
        <v>1100695</v>
      </c>
      <c r="T93" s="16">
        <v>1129156</v>
      </c>
      <c r="U93" s="16">
        <v>1174269</v>
      </c>
      <c r="V93" s="16">
        <v>1202498</v>
      </c>
      <c r="W93" s="16">
        <v>1255631</v>
      </c>
      <c r="X93" s="16">
        <v>1313082</v>
      </c>
      <c r="Y93" s="16">
        <v>1388031</v>
      </c>
      <c r="Z93" s="16">
        <v>1416265</v>
      </c>
      <c r="AA93" s="16">
        <v>1435984</v>
      </c>
      <c r="AB93" s="16">
        <v>1458373</v>
      </c>
      <c r="AC93" s="16">
        <v>1499539</v>
      </c>
      <c r="AD93" s="16">
        <v>1510314</v>
      </c>
      <c r="AE93" s="16">
        <v>1520259</v>
      </c>
      <c r="AF93" s="16">
        <v>1541343</v>
      </c>
      <c r="AG93" s="16">
        <v>1553462</v>
      </c>
      <c r="AH93" s="16">
        <v>1554400</v>
      </c>
      <c r="AI93" s="16">
        <v>1562659</v>
      </c>
      <c r="AJ93" s="16">
        <v>1562786</v>
      </c>
      <c r="AK93" s="16">
        <v>1573736</v>
      </c>
      <c r="AL93" s="16">
        <v>1570935</v>
      </c>
      <c r="AM93" s="16">
        <v>1564876</v>
      </c>
      <c r="AN93" s="16">
        <v>1571462</v>
      </c>
      <c r="AO93" s="16">
        <v>1573655</v>
      </c>
      <c r="AP93" s="16">
        <v>1594032</v>
      </c>
      <c r="AQ93" s="16">
        <v>1587691</v>
      </c>
    </row>
    <row r="94" spans="1:43" ht="12.75" customHeight="1">
      <c r="A94" s="14" t="s">
        <v>183</v>
      </c>
      <c r="B94" s="15" t="s">
        <v>198</v>
      </c>
      <c r="C94" s="16">
        <v>223</v>
      </c>
      <c r="D94" s="16">
        <v>447</v>
      </c>
      <c r="E94" s="16">
        <v>670</v>
      </c>
      <c r="F94" s="16">
        <v>893</v>
      </c>
      <c r="G94" s="16">
        <v>670</v>
      </c>
      <c r="H94" s="16">
        <v>447</v>
      </c>
      <c r="I94" s="16">
        <v>223</v>
      </c>
      <c r="J94" s="16">
        <v>0</v>
      </c>
      <c r="K94" s="16">
        <v>0</v>
      </c>
      <c r="L94" s="16">
        <v>0</v>
      </c>
      <c r="M94" s="16">
        <v>0</v>
      </c>
      <c r="N94" s="16">
        <v>0</v>
      </c>
      <c r="O94" s="16">
        <v>0</v>
      </c>
      <c r="P94" s="16">
        <v>0</v>
      </c>
      <c r="Q94" s="16">
        <v>0</v>
      </c>
      <c r="R94" s="16">
        <v>0</v>
      </c>
      <c r="S94" s="16">
        <v>0</v>
      </c>
      <c r="T94" s="16">
        <v>0</v>
      </c>
      <c r="U94" s="16">
        <v>0</v>
      </c>
      <c r="V94" s="16">
        <v>0</v>
      </c>
      <c r="W94" s="16">
        <v>0</v>
      </c>
      <c r="X94" s="16">
        <v>0</v>
      </c>
      <c r="Y94" s="16">
        <v>0</v>
      </c>
      <c r="Z94" s="16">
        <v>0</v>
      </c>
      <c r="AA94" s="16">
        <v>0</v>
      </c>
      <c r="AB94" s="16">
        <v>0</v>
      </c>
      <c r="AC94" s="16">
        <v>0</v>
      </c>
      <c r="AD94" s="16">
        <v>0</v>
      </c>
      <c r="AE94" s="16">
        <v>0</v>
      </c>
      <c r="AF94" s="16">
        <v>0</v>
      </c>
      <c r="AG94" s="16">
        <v>0</v>
      </c>
      <c r="AH94" s="16">
        <v>0</v>
      </c>
      <c r="AI94" s="16">
        <v>0</v>
      </c>
      <c r="AJ94" s="16">
        <v>0</v>
      </c>
      <c r="AK94" s="16">
        <v>0</v>
      </c>
      <c r="AL94" s="16">
        <v>0</v>
      </c>
      <c r="AM94" s="16">
        <v>0</v>
      </c>
      <c r="AN94" s="16">
        <v>0</v>
      </c>
      <c r="AO94" s="16">
        <v>0</v>
      </c>
      <c r="AP94" s="16">
        <v>0</v>
      </c>
      <c r="AQ94" s="16">
        <v>0</v>
      </c>
    </row>
    <row r="95" spans="1:43" ht="12.75" customHeight="1">
      <c r="A95" s="14" t="s">
        <v>185</v>
      </c>
      <c r="B95" s="15" t="s">
        <v>199</v>
      </c>
      <c r="C95" s="16">
        <v>4512</v>
      </c>
      <c r="D95" s="16">
        <v>5054</v>
      </c>
      <c r="E95" s="16">
        <v>4685</v>
      </c>
      <c r="F95" s="16">
        <v>5119</v>
      </c>
      <c r="G95" s="16">
        <v>5094</v>
      </c>
      <c r="H95" s="16">
        <v>4731</v>
      </c>
      <c r="I95" s="16">
        <v>4656</v>
      </c>
      <c r="J95" s="16">
        <v>4330</v>
      </c>
      <c r="K95" s="16">
        <v>4604</v>
      </c>
      <c r="L95" s="16">
        <v>4359</v>
      </c>
      <c r="M95" s="16">
        <v>4892</v>
      </c>
      <c r="N95" s="16">
        <v>4835</v>
      </c>
      <c r="O95" s="16">
        <v>4548</v>
      </c>
      <c r="P95" s="16">
        <v>5079</v>
      </c>
      <c r="Q95" s="16">
        <v>3110</v>
      </c>
      <c r="R95" s="16">
        <v>4655</v>
      </c>
      <c r="S95" s="16">
        <v>4287</v>
      </c>
      <c r="T95" s="16">
        <v>4607</v>
      </c>
      <c r="U95" s="16">
        <v>4960</v>
      </c>
      <c r="V95" s="16">
        <v>4976</v>
      </c>
      <c r="W95" s="16">
        <v>4559</v>
      </c>
      <c r="X95" s="16">
        <v>4429</v>
      </c>
      <c r="Y95" s="16">
        <v>4232</v>
      </c>
      <c r="Z95" s="16">
        <v>4732</v>
      </c>
      <c r="AA95" s="16">
        <v>5650</v>
      </c>
      <c r="AB95" s="16">
        <v>6762</v>
      </c>
      <c r="AC95" s="16">
        <v>5125</v>
      </c>
      <c r="AD95" s="16">
        <v>3952</v>
      </c>
      <c r="AE95" s="16">
        <v>4630</v>
      </c>
      <c r="AF95" s="16">
        <v>4784</v>
      </c>
      <c r="AG95" s="16">
        <v>4927</v>
      </c>
      <c r="AH95" s="16">
        <v>4812</v>
      </c>
      <c r="AI95" s="16">
        <v>4645</v>
      </c>
      <c r="AJ95" s="16">
        <v>5444</v>
      </c>
      <c r="AK95" s="16">
        <v>6298</v>
      </c>
      <c r="AL95" s="16">
        <v>5747</v>
      </c>
      <c r="AM95" s="16">
        <v>5265</v>
      </c>
      <c r="AN95" s="16">
        <v>6088</v>
      </c>
      <c r="AO95" s="16">
        <v>5645</v>
      </c>
      <c r="AP95" s="16">
        <v>5641</v>
      </c>
      <c r="AQ95" s="16">
        <v>6113</v>
      </c>
    </row>
    <row r="96" spans="1:43" ht="12.75" customHeight="1">
      <c r="A96" s="14" t="s">
        <v>200</v>
      </c>
      <c r="B96" s="15" t="s">
        <v>201</v>
      </c>
      <c r="C96" s="16">
        <v>95474</v>
      </c>
      <c r="D96" s="16">
        <v>99868</v>
      </c>
      <c r="E96" s="16">
        <v>94840</v>
      </c>
      <c r="F96" s="16">
        <v>94023</v>
      </c>
      <c r="G96" s="16">
        <v>101212</v>
      </c>
      <c r="H96" s="16">
        <v>93695</v>
      </c>
      <c r="I96" s="16">
        <v>91898</v>
      </c>
      <c r="J96" s="16">
        <v>87858</v>
      </c>
      <c r="K96" s="16">
        <v>94135</v>
      </c>
      <c r="L96" s="16">
        <v>93471</v>
      </c>
      <c r="M96" s="16">
        <v>94871</v>
      </c>
      <c r="N96" s="16">
        <v>92830</v>
      </c>
      <c r="O96" s="16">
        <v>96726</v>
      </c>
      <c r="P96" s="16">
        <v>98030</v>
      </c>
      <c r="Q96" s="16">
        <v>100031</v>
      </c>
      <c r="R96" s="16">
        <v>100171</v>
      </c>
      <c r="S96" s="16">
        <v>102992</v>
      </c>
      <c r="T96" s="16">
        <v>107620</v>
      </c>
      <c r="U96" s="16">
        <v>115090</v>
      </c>
      <c r="V96" s="16">
        <v>112657</v>
      </c>
      <c r="W96" s="16">
        <v>118553</v>
      </c>
      <c r="X96" s="16">
        <v>124300</v>
      </c>
      <c r="Y96" s="16">
        <v>139153</v>
      </c>
      <c r="Z96" s="16">
        <v>142499</v>
      </c>
      <c r="AA96" s="16">
        <v>155075</v>
      </c>
      <c r="AB96" s="16">
        <v>160283</v>
      </c>
      <c r="AC96" s="16">
        <v>165329</v>
      </c>
      <c r="AD96" s="16">
        <v>165319</v>
      </c>
      <c r="AE96" s="16">
        <v>166301</v>
      </c>
      <c r="AF96" s="16">
        <v>172392</v>
      </c>
      <c r="AG96" s="16">
        <v>179725</v>
      </c>
      <c r="AH96" s="16">
        <v>177892</v>
      </c>
      <c r="AI96" s="16">
        <v>178226</v>
      </c>
      <c r="AJ96" s="16">
        <v>174621</v>
      </c>
      <c r="AK96" s="16">
        <v>175285</v>
      </c>
      <c r="AL96" s="16">
        <v>174843</v>
      </c>
      <c r="AM96" s="16">
        <v>169750</v>
      </c>
      <c r="AN96" s="16">
        <v>170947</v>
      </c>
      <c r="AO96" s="16">
        <v>177478</v>
      </c>
      <c r="AP96" s="16">
        <v>165978</v>
      </c>
      <c r="AQ96" s="16">
        <v>172640</v>
      </c>
    </row>
    <row r="97" spans="1:43" ht="12.75" customHeight="1">
      <c r="A97" s="14" t="s">
        <v>202</v>
      </c>
      <c r="B97" s="15" t="s">
        <v>203</v>
      </c>
      <c r="C97" s="16">
        <v>1326127</v>
      </c>
      <c r="D97" s="16">
        <v>1361169</v>
      </c>
      <c r="E97" s="16">
        <v>1368300</v>
      </c>
      <c r="F97" s="16">
        <v>1383003</v>
      </c>
      <c r="G97" s="16">
        <v>1415748</v>
      </c>
      <c r="H97" s="16">
        <v>1437097</v>
      </c>
      <c r="I97" s="16">
        <v>1469352</v>
      </c>
      <c r="J97" s="16">
        <v>1482750</v>
      </c>
      <c r="K97" s="16">
        <v>1503843</v>
      </c>
      <c r="L97" s="16">
        <v>1526785</v>
      </c>
      <c r="M97" s="16">
        <v>1558298</v>
      </c>
      <c r="N97" s="16">
        <v>1589137</v>
      </c>
      <c r="O97" s="16">
        <v>1594650</v>
      </c>
      <c r="P97" s="16">
        <v>1609373</v>
      </c>
      <c r="Q97" s="16">
        <v>1633628</v>
      </c>
      <c r="R97" s="16">
        <v>1635866</v>
      </c>
      <c r="S97" s="16">
        <v>1652956</v>
      </c>
      <c r="T97" s="16">
        <v>1682561</v>
      </c>
      <c r="U97" s="16">
        <v>1737142</v>
      </c>
      <c r="V97" s="16">
        <v>1766280</v>
      </c>
      <c r="W97" s="16">
        <v>1829239</v>
      </c>
      <c r="X97" s="16">
        <v>1899865</v>
      </c>
      <c r="Y97" s="16">
        <v>1997145</v>
      </c>
      <c r="Z97" s="16">
        <v>2038498</v>
      </c>
      <c r="AA97" s="16">
        <v>2082874</v>
      </c>
      <c r="AB97" s="16">
        <v>2116093</v>
      </c>
      <c r="AC97" s="16">
        <v>2170636</v>
      </c>
      <c r="AD97" s="16">
        <v>2190368</v>
      </c>
      <c r="AE97" s="16">
        <v>2213461</v>
      </c>
      <c r="AF97" s="16">
        <v>2243904</v>
      </c>
      <c r="AG97" s="16">
        <v>2268552</v>
      </c>
      <c r="AH97" s="16">
        <v>2275887</v>
      </c>
      <c r="AI97" s="16">
        <v>2283370</v>
      </c>
      <c r="AJ97" s="16">
        <v>2286916</v>
      </c>
      <c r="AK97" s="16">
        <v>2307701</v>
      </c>
      <c r="AL97" s="16">
        <v>2311673</v>
      </c>
      <c r="AM97" s="16">
        <v>2309908</v>
      </c>
      <c r="AN97" s="16">
        <v>2325935</v>
      </c>
      <c r="AO97" s="16">
        <v>2345466</v>
      </c>
      <c r="AP97" s="16">
        <v>2355294</v>
      </c>
      <c r="AQ97" s="16">
        <v>2359695</v>
      </c>
    </row>
    <row r="98" spans="1:43" ht="12.75" customHeight="1">
      <c r="A98" s="19"/>
      <c r="B98" s="15"/>
      <c r="C98" s="16"/>
      <c r="D98" s="16"/>
      <c r="E98" s="16"/>
      <c r="F98" s="16"/>
      <c r="G98" s="16"/>
      <c r="H98" s="16"/>
      <c r="I98" s="16"/>
      <c r="J98" s="16"/>
      <c r="K98" s="16"/>
      <c r="L98" s="16"/>
      <c r="M98" s="16"/>
      <c r="N98" s="16"/>
      <c r="O98" s="16"/>
      <c r="P98" s="16"/>
      <c r="Q98" s="16"/>
      <c r="R98" s="16"/>
      <c r="S98" s="16"/>
      <c r="T98" s="16"/>
      <c r="U98" s="16"/>
      <c r="V98" s="16"/>
      <c r="W98" s="16"/>
      <c r="X98" s="16"/>
      <c r="Y98" s="16"/>
      <c r="Z98" s="16"/>
      <c r="AA98" s="16"/>
      <c r="AB98" s="16"/>
      <c r="AC98" s="16"/>
      <c r="AD98" s="16"/>
      <c r="AE98" s="16"/>
      <c r="AF98" s="16"/>
      <c r="AG98" s="16"/>
      <c r="AH98" s="16"/>
      <c r="AI98" s="16"/>
      <c r="AJ98" s="16"/>
      <c r="AK98" s="16"/>
      <c r="AL98" s="16"/>
      <c r="AM98" s="16"/>
      <c r="AN98" s="16"/>
      <c r="AO98" s="16"/>
      <c r="AP98" s="16"/>
      <c r="AQ98" s="16"/>
    </row>
    <row r="99" spans="1:43" ht="12.75" customHeight="1">
      <c r="A99" s="20" t="s">
        <v>204</v>
      </c>
      <c r="B99" s="15" t="s">
        <v>205</v>
      </c>
      <c r="C99" s="16">
        <v>-28119</v>
      </c>
      <c r="D99" s="16">
        <v>-27145</v>
      </c>
      <c r="E99" s="16">
        <v>-19508</v>
      </c>
      <c r="F99" s="16">
        <v>-19197</v>
      </c>
      <c r="G99" s="16">
        <v>-21479</v>
      </c>
      <c r="H99" s="16">
        <v>-23228</v>
      </c>
      <c r="I99" s="16">
        <v>-25036</v>
      </c>
      <c r="J99" s="16">
        <v>-18987</v>
      </c>
      <c r="K99" s="16">
        <v>-22956</v>
      </c>
      <c r="L99" s="16">
        <v>-22508</v>
      </c>
      <c r="M99" s="16">
        <v>-17747</v>
      </c>
      <c r="N99" s="16">
        <v>-26062</v>
      </c>
      <c r="O99" s="16">
        <v>-28558</v>
      </c>
      <c r="P99" s="16">
        <v>-28475</v>
      </c>
      <c r="Q99" s="16">
        <v>-32200</v>
      </c>
      <c r="R99" s="16">
        <v>-23691</v>
      </c>
      <c r="S99" s="16">
        <v>-35248</v>
      </c>
      <c r="T99" s="16">
        <v>-35769</v>
      </c>
      <c r="U99" s="16">
        <v>-44786</v>
      </c>
      <c r="V99" s="16">
        <v>-39936</v>
      </c>
      <c r="W99" s="16">
        <v>-39023</v>
      </c>
      <c r="X99" s="16">
        <v>-41448</v>
      </c>
      <c r="Y99" s="16">
        <v>-38542</v>
      </c>
      <c r="Z99" s="16">
        <v>-30534</v>
      </c>
      <c r="AA99" s="16">
        <v>-19055</v>
      </c>
      <c r="AB99" s="16">
        <v>-17962</v>
      </c>
      <c r="AC99" s="16">
        <v>-19099</v>
      </c>
      <c r="AD99" s="16">
        <v>-19062</v>
      </c>
      <c r="AE99" s="16">
        <v>-18022</v>
      </c>
      <c r="AF99" s="16">
        <v>-12177</v>
      </c>
      <c r="AG99" s="16">
        <v>-14637</v>
      </c>
      <c r="AH99" s="16">
        <v>-15628</v>
      </c>
      <c r="AI99" s="16">
        <v>-11577</v>
      </c>
      <c r="AJ99" s="16">
        <v>-14581</v>
      </c>
      <c r="AK99" s="16">
        <v>-18344</v>
      </c>
      <c r="AL99" s="16">
        <v>-11247</v>
      </c>
      <c r="AM99" s="16">
        <v>-12091</v>
      </c>
      <c r="AN99" s="16">
        <v>-14788</v>
      </c>
      <c r="AO99" s="16">
        <v>-15645</v>
      </c>
      <c r="AP99" s="16">
        <v>-9716</v>
      </c>
      <c r="AQ99" s="16">
        <v>-12865</v>
      </c>
    </row>
    <row r="100" spans="1:43" ht="12.75" customHeight="1">
      <c r="A100" s="19"/>
      <c r="B100" s="15"/>
      <c r="C100" s="16"/>
      <c r="D100" s="16"/>
      <c r="E100" s="16"/>
      <c r="F100" s="16"/>
      <c r="G100" s="16"/>
      <c r="H100" s="16"/>
      <c r="I100" s="16"/>
      <c r="J100" s="16"/>
      <c r="K100" s="16"/>
      <c r="L100" s="16"/>
      <c r="M100" s="16"/>
      <c r="N100" s="16"/>
      <c r="O100" s="16"/>
      <c r="P100" s="16"/>
      <c r="Q100" s="16"/>
      <c r="R100" s="16"/>
      <c r="S100" s="16"/>
      <c r="T100" s="16"/>
      <c r="U100" s="16"/>
      <c r="V100" s="16"/>
      <c r="W100" s="16"/>
      <c r="X100" s="16"/>
      <c r="Y100" s="16"/>
      <c r="Z100" s="16"/>
      <c r="AA100" s="16"/>
      <c r="AB100" s="16"/>
      <c r="AC100" s="16"/>
      <c r="AD100" s="16"/>
      <c r="AE100" s="16"/>
      <c r="AF100" s="16"/>
      <c r="AG100" s="16"/>
      <c r="AH100" s="16"/>
      <c r="AI100" s="16"/>
      <c r="AJ100" s="16"/>
      <c r="AK100" s="16"/>
      <c r="AL100" s="16"/>
      <c r="AM100" s="16"/>
      <c r="AN100" s="16"/>
      <c r="AO100" s="16"/>
      <c r="AP100" s="16"/>
      <c r="AQ100" s="16"/>
    </row>
    <row r="101" spans="1:43" ht="12.75" customHeight="1">
      <c r="A101" s="28" t="s">
        <v>206</v>
      </c>
      <c r="B101" s="43" t="s">
        <v>207</v>
      </c>
      <c r="C101" s="47">
        <v>1298008</v>
      </c>
      <c r="D101" s="47">
        <v>1334024</v>
      </c>
      <c r="E101" s="47">
        <v>1348792</v>
      </c>
      <c r="F101" s="47">
        <v>1363806</v>
      </c>
      <c r="G101" s="47">
        <v>1394269</v>
      </c>
      <c r="H101" s="47">
        <v>1413869</v>
      </c>
      <c r="I101" s="47">
        <v>1444316</v>
      </c>
      <c r="J101" s="47">
        <v>1463763</v>
      </c>
      <c r="K101" s="47">
        <v>1480887</v>
      </c>
      <c r="L101" s="47">
        <v>1504277</v>
      </c>
      <c r="M101" s="47">
        <v>1540551</v>
      </c>
      <c r="N101" s="47">
        <v>1563075</v>
      </c>
      <c r="O101" s="47">
        <v>1566092</v>
      </c>
      <c r="P101" s="47">
        <v>1580898</v>
      </c>
      <c r="Q101" s="47">
        <v>1601428</v>
      </c>
      <c r="R101" s="47">
        <v>1612175</v>
      </c>
      <c r="S101" s="47">
        <v>1617708</v>
      </c>
      <c r="T101" s="47">
        <v>1646792</v>
      </c>
      <c r="U101" s="47">
        <v>1692356</v>
      </c>
      <c r="V101" s="47">
        <v>1726344</v>
      </c>
      <c r="W101" s="47">
        <v>1790216</v>
      </c>
      <c r="X101" s="47">
        <v>1858417</v>
      </c>
      <c r="Y101" s="47">
        <v>1958603</v>
      </c>
      <c r="Z101" s="47">
        <v>2007964</v>
      </c>
      <c r="AA101" s="47">
        <v>2063819</v>
      </c>
      <c r="AB101" s="47">
        <v>2098131</v>
      </c>
      <c r="AC101" s="47">
        <v>2151537</v>
      </c>
      <c r="AD101" s="47">
        <v>2171306</v>
      </c>
      <c r="AE101" s="47">
        <v>2195439</v>
      </c>
      <c r="AF101" s="47">
        <v>2231727</v>
      </c>
      <c r="AG101" s="47">
        <v>2253915</v>
      </c>
      <c r="AH101" s="47">
        <v>2260259</v>
      </c>
      <c r="AI101" s="47">
        <v>2271793</v>
      </c>
      <c r="AJ101" s="47">
        <v>2272335</v>
      </c>
      <c r="AK101" s="47">
        <v>2289357</v>
      </c>
      <c r="AL101" s="47">
        <v>2300426</v>
      </c>
      <c r="AM101" s="47">
        <v>2297817</v>
      </c>
      <c r="AN101" s="47">
        <v>2311147</v>
      </c>
      <c r="AO101" s="47">
        <v>2329821</v>
      </c>
      <c r="AP101" s="47">
        <v>2345578</v>
      </c>
      <c r="AQ101" s="47">
        <v>2346830</v>
      </c>
    </row>
    <row r="102" spans="1:43" ht="12.75" customHeight="1">
      <c r="A102" s="29" t="s">
        <v>208</v>
      </c>
      <c r="B102" s="15"/>
      <c r="C102" s="16"/>
      <c r="D102" s="16"/>
      <c r="E102" s="16"/>
      <c r="F102" s="16"/>
      <c r="G102" s="16"/>
      <c r="H102" s="16"/>
      <c r="I102" s="16"/>
      <c r="J102" s="16"/>
      <c r="K102" s="16"/>
      <c r="L102" s="16"/>
      <c r="M102" s="16"/>
      <c r="N102" s="16"/>
      <c r="O102" s="16"/>
      <c r="P102" s="16"/>
      <c r="Q102" s="16"/>
      <c r="R102" s="16"/>
      <c r="S102" s="16"/>
      <c r="T102" s="16"/>
      <c r="U102" s="16"/>
      <c r="V102" s="16"/>
      <c r="W102" s="16"/>
      <c r="X102" s="16"/>
      <c r="Y102" s="16"/>
      <c r="Z102" s="16"/>
      <c r="AA102" s="16"/>
      <c r="AB102" s="16"/>
      <c r="AC102" s="16"/>
      <c r="AD102" s="16"/>
      <c r="AE102" s="16"/>
      <c r="AF102" s="16"/>
      <c r="AG102" s="16"/>
      <c r="AH102" s="16"/>
      <c r="AI102" s="16"/>
      <c r="AJ102" s="16"/>
      <c r="AK102" s="16"/>
      <c r="AL102" s="16"/>
      <c r="AM102" s="16"/>
      <c r="AN102" s="16"/>
      <c r="AO102" s="16"/>
      <c r="AP102" s="16"/>
      <c r="AQ102" s="16"/>
    </row>
    <row r="103" spans="1:43" ht="12.75" customHeight="1">
      <c r="A103" s="30" t="s">
        <v>209</v>
      </c>
      <c r="B103" s="7"/>
      <c r="C103" s="16"/>
      <c r="D103" s="16"/>
      <c r="E103" s="16"/>
      <c r="F103" s="16"/>
      <c r="G103" s="16"/>
      <c r="H103" s="16"/>
      <c r="I103" s="16"/>
      <c r="J103" s="16"/>
      <c r="K103" s="16"/>
      <c r="L103" s="16"/>
      <c r="M103" s="16"/>
      <c r="N103" s="16"/>
      <c r="O103" s="16"/>
      <c r="P103" s="16"/>
      <c r="Q103" s="16"/>
      <c r="R103" s="16"/>
      <c r="S103" s="16"/>
      <c r="T103" s="16"/>
      <c r="U103" s="16"/>
      <c r="V103" s="16"/>
      <c r="W103" s="16"/>
      <c r="X103" s="16"/>
      <c r="Y103" s="16"/>
      <c r="Z103" s="16"/>
      <c r="AA103" s="16"/>
      <c r="AB103" s="16"/>
      <c r="AC103" s="16"/>
      <c r="AD103" s="16"/>
      <c r="AE103" s="16"/>
      <c r="AF103" s="16"/>
      <c r="AG103" s="16"/>
      <c r="AH103" s="16"/>
      <c r="AI103" s="16"/>
      <c r="AJ103" s="16"/>
      <c r="AK103" s="16"/>
      <c r="AL103" s="16"/>
      <c r="AM103" s="16"/>
      <c r="AN103" s="16"/>
      <c r="AO103" s="16"/>
      <c r="AP103" s="16"/>
      <c r="AQ103" s="16"/>
    </row>
    <row r="104" spans="1:43" ht="12.75" customHeight="1">
      <c r="A104" s="31" t="s">
        <v>210</v>
      </c>
      <c r="B104" s="31"/>
      <c r="C104" s="16"/>
      <c r="D104" s="16"/>
      <c r="E104" s="16"/>
      <c r="F104" s="16"/>
      <c r="G104" s="16"/>
      <c r="H104" s="16"/>
      <c r="I104" s="16"/>
      <c r="J104" s="16"/>
      <c r="K104" s="16"/>
      <c r="L104" s="16"/>
      <c r="M104" s="16"/>
      <c r="N104" s="16"/>
      <c r="O104" s="16"/>
      <c r="P104" s="16"/>
      <c r="Q104" s="16"/>
      <c r="R104" s="16"/>
      <c r="S104" s="16"/>
      <c r="T104" s="16"/>
      <c r="U104" s="16"/>
      <c r="V104" s="16"/>
      <c r="W104" s="16"/>
      <c r="X104" s="16"/>
      <c r="Y104" s="16"/>
      <c r="Z104" s="16"/>
      <c r="AA104" s="16"/>
      <c r="AB104" s="16"/>
      <c r="AC104" s="16"/>
      <c r="AD104" s="16"/>
      <c r="AE104" s="16"/>
      <c r="AF104" s="16"/>
      <c r="AG104" s="16"/>
      <c r="AH104" s="16"/>
      <c r="AI104" s="16"/>
      <c r="AJ104" s="16"/>
      <c r="AK104" s="16"/>
      <c r="AL104" s="16"/>
      <c r="AM104" s="16"/>
      <c r="AN104" s="16"/>
      <c r="AO104" s="16"/>
      <c r="AP104" s="16"/>
      <c r="AQ104" s="16"/>
    </row>
    <row r="105" spans="1:43" ht="12.75" customHeight="1">
      <c r="A105" s="32" t="s">
        <v>211</v>
      </c>
      <c r="B105" s="32"/>
      <c r="C105" s="16"/>
      <c r="D105" s="16"/>
      <c r="E105" s="16"/>
      <c r="F105" s="16"/>
      <c r="G105" s="16"/>
      <c r="H105" s="16"/>
      <c r="I105" s="16"/>
      <c r="J105" s="16"/>
      <c r="K105" s="16"/>
      <c r="L105" s="16"/>
      <c r="M105" s="16"/>
      <c r="N105" s="16"/>
      <c r="O105" s="16"/>
      <c r="P105" s="16"/>
      <c r="Q105" s="16"/>
      <c r="R105" s="16"/>
      <c r="S105" s="16"/>
      <c r="T105" s="16"/>
      <c r="U105" s="16"/>
      <c r="V105" s="16"/>
      <c r="W105" s="16"/>
      <c r="X105" s="16"/>
      <c r="Y105" s="16"/>
      <c r="Z105" s="16"/>
      <c r="AA105" s="16"/>
      <c r="AB105" s="16"/>
      <c r="AC105" s="16"/>
      <c r="AD105" s="16"/>
      <c r="AE105" s="16"/>
      <c r="AF105" s="16"/>
      <c r="AG105" s="16"/>
      <c r="AH105" s="16"/>
      <c r="AI105" s="16"/>
      <c r="AJ105" s="16"/>
      <c r="AK105" s="16"/>
      <c r="AL105" s="16"/>
      <c r="AM105" s="16"/>
      <c r="AN105" s="16"/>
      <c r="AO105" s="16"/>
      <c r="AP105" s="16"/>
      <c r="AQ105" s="16"/>
    </row>
    <row r="106" spans="1:43" ht="12.75" customHeight="1">
      <c r="A106" s="33" t="s">
        <v>212</v>
      </c>
      <c r="B106" s="33"/>
      <c r="C106" s="16"/>
      <c r="D106" s="16"/>
      <c r="E106" s="16"/>
      <c r="F106" s="16"/>
      <c r="G106" s="16"/>
      <c r="H106" s="16"/>
      <c r="I106" s="16"/>
      <c r="J106" s="16"/>
      <c r="K106" s="16"/>
      <c r="L106" s="16"/>
      <c r="M106" s="16"/>
      <c r="N106" s="16"/>
      <c r="O106" s="16"/>
      <c r="P106" s="16"/>
      <c r="Q106" s="16"/>
      <c r="R106" s="16"/>
      <c r="S106" s="16"/>
      <c r="T106" s="16"/>
      <c r="U106" s="16"/>
      <c r="V106" s="16"/>
      <c r="W106" s="16"/>
      <c r="X106" s="16"/>
      <c r="Y106" s="16"/>
      <c r="Z106" s="16"/>
      <c r="AA106" s="16"/>
      <c r="AB106" s="16"/>
      <c r="AC106" s="16"/>
      <c r="AD106" s="16"/>
      <c r="AE106" s="16"/>
      <c r="AF106" s="16"/>
      <c r="AG106" s="16"/>
      <c r="AH106" s="16"/>
      <c r="AI106" s="16"/>
      <c r="AJ106" s="16"/>
      <c r="AK106" s="16"/>
      <c r="AL106" s="16"/>
      <c r="AM106" s="16"/>
      <c r="AN106" s="16"/>
      <c r="AO106" s="16"/>
      <c r="AP106" s="16"/>
      <c r="AQ106" s="16"/>
    </row>
  </sheetData>
  <mergeCells count="1">
    <mergeCell ref="C7:AQ7"/>
  </mergeCells>
  <pageMargins left="0.70866141732283472" right="0.70866141732283472" top="0.74803149606299213" bottom="0.74803149606299213" header="0.31496062992125984" footer="0.31496062992125984"/>
  <pageSetup paperSize="8" scale="52" orientation="landscape" r:id="rId1"/>
  <headerFooter>
    <oddHeader>&amp;C&amp;"Aptos"&amp;12&amp;K000000 IN-CONFIDENCE&amp;1#_x000D_</oddHeader>
    <oddFooter>&amp;L&amp;Z&amp;F
&amp;A&amp;C_x000D_&amp;1#&amp;"Aptos"&amp;12&amp;K000000 IN-CONFIDENCE&amp;R&amp;D
&amp;T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75A863D-164E-477B-9F79-A8CE96050823}">
  <sheetPr codeName="Sheet3">
    <pageSetUpPr fitToPage="1"/>
  </sheetPr>
  <dimension ref="A1:AQ108"/>
  <sheetViews>
    <sheetView zoomScaleNormal="100" workbookViewId="0">
      <pane xSplit="2" ySplit="7" topLeftCell="C8" activePane="bottomRight" state="frozen"/>
      <selection pane="topRight"/>
      <selection pane="bottomLeft"/>
      <selection pane="bottomRight"/>
    </sheetView>
  </sheetViews>
  <sheetFormatPr defaultRowHeight="12.75" customHeight="1"/>
  <cols>
    <col min="1" max="1" width="47.7109375" customWidth="1"/>
    <col min="2" max="2" width="22.7109375" style="34" bestFit="1" customWidth="1"/>
    <col min="3" max="43" width="9.85546875" customWidth="1"/>
  </cols>
  <sheetData>
    <row r="1" spans="1:43" ht="12.75" customHeight="1">
      <c r="A1" s="3" t="s">
        <v>213</v>
      </c>
      <c r="B1" s="24"/>
    </row>
    <row r="2" spans="1:43" ht="15" customHeight="1">
      <c r="A2" s="5" t="s">
        <v>214</v>
      </c>
    </row>
    <row r="3" spans="1:43" ht="12.75" customHeight="1">
      <c r="A3" s="6" t="s">
        <v>22</v>
      </c>
    </row>
    <row r="4" spans="1:43" ht="12.75" customHeight="1">
      <c r="A4" s="6" t="s">
        <v>23</v>
      </c>
      <c r="B4" s="54"/>
    </row>
    <row r="5" spans="1:43" s="7" customFormat="1" ht="12.75" customHeight="1">
      <c r="A5" s="55"/>
      <c r="B5" s="56" t="s">
        <v>24</v>
      </c>
      <c r="C5" s="46" t="s">
        <v>25</v>
      </c>
      <c r="D5" s="46"/>
      <c r="E5" s="46"/>
      <c r="F5" s="46"/>
      <c r="G5" s="46"/>
      <c r="H5" s="46"/>
      <c r="I5" s="46"/>
      <c r="J5" s="46"/>
      <c r="K5" s="46"/>
      <c r="L5" s="46"/>
      <c r="M5" s="46"/>
      <c r="N5" s="46"/>
      <c r="O5" s="46"/>
      <c r="P5" s="46"/>
      <c r="Q5" s="46"/>
      <c r="R5" s="46"/>
      <c r="S5" s="46"/>
      <c r="T5" s="46"/>
      <c r="U5" s="46"/>
      <c r="V5" s="46"/>
      <c r="W5" s="46"/>
      <c r="X5" s="46"/>
      <c r="Y5" s="46"/>
      <c r="Z5" s="46"/>
      <c r="AA5" s="46"/>
      <c r="AB5" s="46"/>
      <c r="AC5" s="46"/>
      <c r="AD5" s="46"/>
      <c r="AE5" s="46"/>
      <c r="AF5" s="46"/>
      <c r="AG5" s="46"/>
      <c r="AH5" s="57"/>
      <c r="AI5" s="57"/>
      <c r="AJ5" s="57"/>
      <c r="AK5" s="57"/>
      <c r="AL5" s="57"/>
      <c r="AM5" s="57"/>
      <c r="AN5" s="57"/>
      <c r="AO5" s="57"/>
      <c r="AP5" s="57"/>
      <c r="AQ5" s="57"/>
    </row>
    <row r="6" spans="1:43" s="7" customFormat="1" ht="12.75" customHeight="1">
      <c r="B6" s="58" t="s">
        <v>26</v>
      </c>
      <c r="C6" s="59" t="s">
        <v>27</v>
      </c>
      <c r="D6" s="60" t="s">
        <v>28</v>
      </c>
      <c r="E6" s="59" t="s">
        <v>29</v>
      </c>
      <c r="F6" s="60" t="s">
        <v>30</v>
      </c>
      <c r="G6" s="59" t="s">
        <v>31</v>
      </c>
      <c r="H6" s="60" t="s">
        <v>32</v>
      </c>
      <c r="I6" s="59" t="s">
        <v>33</v>
      </c>
      <c r="J6" s="60" t="s">
        <v>34</v>
      </c>
      <c r="K6" s="59" t="s">
        <v>35</v>
      </c>
      <c r="L6" s="60" t="s">
        <v>36</v>
      </c>
      <c r="M6" s="59" t="s">
        <v>37</v>
      </c>
      <c r="N6" s="60" t="s">
        <v>38</v>
      </c>
      <c r="O6" s="59" t="s">
        <v>39</v>
      </c>
      <c r="P6" s="60" t="s">
        <v>40</v>
      </c>
      <c r="Q6" s="59" t="s">
        <v>41</v>
      </c>
      <c r="R6" s="60" t="s">
        <v>42</v>
      </c>
      <c r="S6" s="59" t="s">
        <v>43</v>
      </c>
      <c r="T6" s="59" t="s">
        <v>44</v>
      </c>
      <c r="U6" s="59" t="s">
        <v>45</v>
      </c>
      <c r="V6" s="59" t="s">
        <v>46</v>
      </c>
      <c r="W6" s="59" t="s">
        <v>47</v>
      </c>
      <c r="X6" s="59" t="s">
        <v>48</v>
      </c>
      <c r="Y6" s="59" t="s">
        <v>49</v>
      </c>
      <c r="Z6" s="59" t="s">
        <v>50</v>
      </c>
      <c r="AA6" s="59" t="s">
        <v>51</v>
      </c>
      <c r="AB6" s="59" t="s">
        <v>52</v>
      </c>
      <c r="AC6" s="59" t="s">
        <v>53</v>
      </c>
      <c r="AD6" s="59" t="s">
        <v>54</v>
      </c>
      <c r="AE6" s="59" t="s">
        <v>55</v>
      </c>
      <c r="AF6" s="59" t="s">
        <v>56</v>
      </c>
      <c r="AG6" s="59" t="s">
        <v>57</v>
      </c>
      <c r="AH6" s="61" t="s">
        <v>58</v>
      </c>
      <c r="AI6" s="61" t="s">
        <v>59</v>
      </c>
      <c r="AJ6" s="61" t="s">
        <v>60</v>
      </c>
      <c r="AK6" s="61" t="s">
        <v>61</v>
      </c>
      <c r="AL6" s="61" t="s">
        <v>62</v>
      </c>
      <c r="AM6" s="61" t="s">
        <v>63</v>
      </c>
      <c r="AN6" s="61" t="s">
        <v>64</v>
      </c>
      <c r="AO6" s="61" t="s">
        <v>65</v>
      </c>
      <c r="AP6" s="61" t="s">
        <v>66</v>
      </c>
      <c r="AQ6" s="61" t="s">
        <v>67</v>
      </c>
    </row>
    <row r="7" spans="1:43" s="7" customFormat="1" ht="12.75" customHeight="1">
      <c r="A7" s="8"/>
      <c r="B7" s="9" t="s">
        <v>68</v>
      </c>
      <c r="C7" s="62"/>
      <c r="D7" s="62"/>
      <c r="E7" s="62"/>
      <c r="F7" s="62"/>
      <c r="G7" s="62"/>
      <c r="H7" s="62"/>
      <c r="I7" s="62"/>
      <c r="J7" s="62"/>
      <c r="K7" s="62"/>
      <c r="L7" s="62"/>
      <c r="M7" s="62"/>
      <c r="N7" s="62"/>
      <c r="O7" s="62"/>
      <c r="P7" s="62"/>
      <c r="Q7" s="62"/>
      <c r="R7" s="62"/>
      <c r="S7" s="62"/>
      <c r="T7" s="62"/>
      <c r="U7" s="62"/>
      <c r="V7" s="62"/>
      <c r="W7" s="62" t="s">
        <v>69</v>
      </c>
      <c r="X7" s="62"/>
      <c r="Y7" s="62"/>
      <c r="Z7" s="62"/>
      <c r="AA7" s="62"/>
      <c r="AB7" s="62"/>
      <c r="AC7" s="62"/>
      <c r="AD7" s="62"/>
      <c r="AE7" s="62"/>
      <c r="AF7" s="62"/>
      <c r="AG7" s="62"/>
      <c r="AH7" s="62"/>
      <c r="AI7" s="62"/>
      <c r="AJ7" s="62"/>
      <c r="AK7" s="62"/>
      <c r="AL7" s="62"/>
      <c r="AM7" s="62"/>
      <c r="AN7" s="62"/>
      <c r="AO7" s="62"/>
      <c r="AP7" s="62"/>
      <c r="AQ7" s="62"/>
    </row>
    <row r="8" spans="1:43" s="10" customFormat="1" ht="12.75" customHeight="1">
      <c r="A8" s="44" t="s">
        <v>215</v>
      </c>
      <c r="B8" s="45"/>
      <c r="C8" s="45"/>
      <c r="D8" s="45"/>
      <c r="E8" s="45"/>
      <c r="F8" s="45"/>
      <c r="G8" s="45"/>
      <c r="H8" s="45"/>
      <c r="I8" s="45"/>
      <c r="J8" s="45"/>
      <c r="K8" s="45"/>
      <c r="L8" s="45"/>
      <c r="M8" s="45"/>
      <c r="N8" s="45"/>
      <c r="O8" s="45"/>
      <c r="P8" s="45"/>
      <c r="Q8" s="45"/>
      <c r="R8" s="45"/>
      <c r="S8" s="45"/>
      <c r="T8" s="45"/>
      <c r="U8" s="45"/>
      <c r="V8" s="45"/>
      <c r="W8" s="45"/>
      <c r="X8" s="45"/>
      <c r="Y8" s="45"/>
      <c r="Z8" s="45"/>
      <c r="AA8" s="45"/>
      <c r="AB8" s="45"/>
      <c r="AC8" s="45"/>
      <c r="AD8" s="45"/>
      <c r="AE8" s="45"/>
      <c r="AF8" s="45"/>
      <c r="AG8" s="45"/>
      <c r="AH8" s="45"/>
      <c r="AI8" s="45"/>
      <c r="AJ8" s="45"/>
      <c r="AK8" s="45"/>
      <c r="AL8" s="45"/>
      <c r="AM8" s="45"/>
      <c r="AN8" s="45"/>
      <c r="AO8" s="45"/>
      <c r="AP8" s="45"/>
      <c r="AQ8" s="45"/>
    </row>
    <row r="9" spans="1:43" ht="12.75" customHeight="1">
      <c r="A9" s="11" t="s">
        <v>71</v>
      </c>
      <c r="B9" s="12"/>
      <c r="C9" s="16"/>
      <c r="D9" s="16"/>
      <c r="E9" s="16"/>
      <c r="F9" s="16"/>
      <c r="G9" s="16"/>
      <c r="H9" s="16"/>
      <c r="I9" s="16"/>
      <c r="J9" s="16"/>
      <c r="K9" s="16"/>
      <c r="L9" s="16"/>
      <c r="M9" s="16"/>
      <c r="N9" s="16"/>
      <c r="O9" s="16"/>
      <c r="P9" s="16"/>
      <c r="Q9" s="16"/>
      <c r="R9" s="16"/>
      <c r="S9" s="16"/>
      <c r="T9" s="16"/>
      <c r="U9" s="16"/>
      <c r="V9" s="16"/>
      <c r="W9" s="16"/>
      <c r="X9" s="16"/>
      <c r="Y9" s="16"/>
      <c r="Z9" s="16"/>
      <c r="AA9" s="16"/>
      <c r="AB9" s="16"/>
      <c r="AC9" s="16"/>
      <c r="AD9" s="16"/>
      <c r="AE9" s="16"/>
      <c r="AF9" s="16"/>
      <c r="AG9" s="16"/>
      <c r="AH9" s="16"/>
      <c r="AI9" s="16"/>
      <c r="AJ9" s="16"/>
      <c r="AK9" s="16"/>
      <c r="AL9" s="16"/>
      <c r="AM9" s="16"/>
      <c r="AN9" s="16"/>
      <c r="AO9" s="16"/>
      <c r="AP9" s="16"/>
      <c r="AQ9" s="16"/>
    </row>
    <row r="10" spans="1:43" ht="12.75" customHeight="1">
      <c r="A10" s="14" t="s">
        <v>72</v>
      </c>
      <c r="B10" s="15" t="s">
        <v>216</v>
      </c>
      <c r="C10" s="16">
        <v>2135</v>
      </c>
      <c r="D10" s="16">
        <v>1909</v>
      </c>
      <c r="E10" s="16">
        <v>1919</v>
      </c>
      <c r="F10" s="16">
        <v>1813</v>
      </c>
      <c r="G10" s="16">
        <v>2260</v>
      </c>
      <c r="H10" s="16">
        <v>2183</v>
      </c>
      <c r="I10" s="16">
        <v>2327</v>
      </c>
      <c r="J10" s="16">
        <v>2129</v>
      </c>
      <c r="K10" s="16">
        <v>2499</v>
      </c>
      <c r="L10" s="16">
        <v>2347</v>
      </c>
      <c r="M10" s="16">
        <v>2192</v>
      </c>
      <c r="N10" s="16">
        <v>2270</v>
      </c>
      <c r="O10" s="16">
        <v>2478</v>
      </c>
      <c r="P10" s="16">
        <v>2256</v>
      </c>
      <c r="Q10" s="16">
        <v>2236</v>
      </c>
      <c r="R10" s="16">
        <v>2267</v>
      </c>
      <c r="S10" s="16">
        <v>2383</v>
      </c>
      <c r="T10" s="16">
        <v>2199</v>
      </c>
      <c r="U10" s="16">
        <v>2356</v>
      </c>
      <c r="V10" s="16">
        <v>2347</v>
      </c>
      <c r="W10" s="16">
        <v>2583</v>
      </c>
      <c r="X10" s="16">
        <v>2336</v>
      </c>
      <c r="Y10" s="16">
        <v>2657</v>
      </c>
      <c r="Z10" s="16">
        <v>2630</v>
      </c>
      <c r="AA10" s="16">
        <v>3032</v>
      </c>
      <c r="AB10" s="16">
        <v>3361</v>
      </c>
      <c r="AC10" s="16">
        <v>3486</v>
      </c>
      <c r="AD10" s="16">
        <v>3501</v>
      </c>
      <c r="AE10" s="16">
        <v>3897</v>
      </c>
      <c r="AF10" s="16">
        <v>3830</v>
      </c>
      <c r="AG10" s="16">
        <v>3644</v>
      </c>
      <c r="AH10" s="16">
        <v>3504</v>
      </c>
      <c r="AI10" s="16">
        <v>3825</v>
      </c>
      <c r="AJ10" s="16">
        <v>3855</v>
      </c>
      <c r="AK10" s="16">
        <v>3791</v>
      </c>
      <c r="AL10" s="16">
        <v>3642</v>
      </c>
      <c r="AM10" s="16">
        <v>3753</v>
      </c>
      <c r="AN10" s="16">
        <v>3676</v>
      </c>
      <c r="AO10" s="16">
        <v>3489</v>
      </c>
      <c r="AP10" s="16">
        <v>3236</v>
      </c>
      <c r="AQ10" s="16">
        <v>3275</v>
      </c>
    </row>
    <row r="11" spans="1:43" ht="12.75" customHeight="1">
      <c r="A11" s="17" t="s">
        <v>74</v>
      </c>
      <c r="B11" s="15" t="s">
        <v>217</v>
      </c>
      <c r="C11" s="16">
        <v>2048</v>
      </c>
      <c r="D11" s="16">
        <v>1819</v>
      </c>
      <c r="E11" s="16">
        <v>1831</v>
      </c>
      <c r="F11" s="16">
        <v>1732</v>
      </c>
      <c r="G11" s="16">
        <v>2175</v>
      </c>
      <c r="H11" s="16">
        <v>2098</v>
      </c>
      <c r="I11" s="16">
        <v>2237</v>
      </c>
      <c r="J11" s="16">
        <v>2024</v>
      </c>
      <c r="K11" s="16">
        <v>2374</v>
      </c>
      <c r="L11" s="16">
        <v>2204</v>
      </c>
      <c r="M11" s="16">
        <v>2048</v>
      </c>
      <c r="N11" s="16">
        <v>2147</v>
      </c>
      <c r="O11" s="16">
        <v>2368</v>
      </c>
      <c r="P11" s="16">
        <v>2165</v>
      </c>
      <c r="Q11" s="16">
        <v>2146</v>
      </c>
      <c r="R11" s="16">
        <v>2179</v>
      </c>
      <c r="S11" s="16">
        <v>2264</v>
      </c>
      <c r="T11" s="16">
        <v>2061</v>
      </c>
      <c r="U11" s="16">
        <v>2209</v>
      </c>
      <c r="V11" s="16">
        <v>2210</v>
      </c>
      <c r="W11" s="16">
        <v>2460</v>
      </c>
      <c r="X11" s="16">
        <v>2217</v>
      </c>
      <c r="Y11" s="16">
        <v>2550</v>
      </c>
      <c r="Z11" s="16">
        <v>2543</v>
      </c>
      <c r="AA11" s="16">
        <v>2933</v>
      </c>
      <c r="AB11" s="16">
        <v>3238</v>
      </c>
      <c r="AC11" s="16">
        <v>3381</v>
      </c>
      <c r="AD11" s="16">
        <v>3390</v>
      </c>
      <c r="AE11" s="16">
        <v>3781</v>
      </c>
      <c r="AF11" s="16">
        <v>3724</v>
      </c>
      <c r="AG11" s="16">
        <v>3525</v>
      </c>
      <c r="AH11" s="16">
        <v>3404</v>
      </c>
      <c r="AI11" s="16">
        <v>3704</v>
      </c>
      <c r="AJ11" s="16">
        <v>3739</v>
      </c>
      <c r="AK11" s="16">
        <v>3686</v>
      </c>
      <c r="AL11" s="16">
        <v>3539</v>
      </c>
      <c r="AM11" s="16">
        <v>3636</v>
      </c>
      <c r="AN11" s="16">
        <v>3556</v>
      </c>
      <c r="AO11" s="16">
        <v>3361</v>
      </c>
      <c r="AP11" s="16">
        <v>3120</v>
      </c>
      <c r="AQ11" s="16">
        <v>3142</v>
      </c>
    </row>
    <row r="12" spans="1:43" ht="12.75" customHeight="1">
      <c r="A12" s="17" t="s">
        <v>76</v>
      </c>
      <c r="B12" s="15" t="s">
        <v>218</v>
      </c>
      <c r="C12" s="16">
        <v>87</v>
      </c>
      <c r="D12" s="16">
        <v>90</v>
      </c>
      <c r="E12" s="16">
        <v>88</v>
      </c>
      <c r="F12" s="16">
        <v>81</v>
      </c>
      <c r="G12" s="16">
        <v>85</v>
      </c>
      <c r="H12" s="16">
        <v>85</v>
      </c>
      <c r="I12" s="16">
        <v>90</v>
      </c>
      <c r="J12" s="16">
        <v>105</v>
      </c>
      <c r="K12" s="16">
        <v>125</v>
      </c>
      <c r="L12" s="16">
        <v>143</v>
      </c>
      <c r="M12" s="16">
        <v>144</v>
      </c>
      <c r="N12" s="16">
        <v>124</v>
      </c>
      <c r="O12" s="16">
        <v>109</v>
      </c>
      <c r="P12" s="16">
        <v>92</v>
      </c>
      <c r="Q12" s="16">
        <v>90</v>
      </c>
      <c r="R12" s="16">
        <v>89</v>
      </c>
      <c r="S12" s="16">
        <v>120</v>
      </c>
      <c r="T12" s="16">
        <v>139</v>
      </c>
      <c r="U12" s="16">
        <v>148</v>
      </c>
      <c r="V12" s="16">
        <v>136</v>
      </c>
      <c r="W12" s="16">
        <v>123</v>
      </c>
      <c r="X12" s="16">
        <v>119</v>
      </c>
      <c r="Y12" s="16">
        <v>107</v>
      </c>
      <c r="Z12" s="16">
        <v>87</v>
      </c>
      <c r="AA12" s="16">
        <v>99</v>
      </c>
      <c r="AB12" s="16">
        <v>123</v>
      </c>
      <c r="AC12" s="16">
        <v>106</v>
      </c>
      <c r="AD12" s="16">
        <v>111</v>
      </c>
      <c r="AE12" s="16">
        <v>116</v>
      </c>
      <c r="AF12" s="16">
        <v>105</v>
      </c>
      <c r="AG12" s="16">
        <v>119</v>
      </c>
      <c r="AH12" s="16">
        <v>100</v>
      </c>
      <c r="AI12" s="16">
        <v>122</v>
      </c>
      <c r="AJ12" s="16">
        <v>116</v>
      </c>
      <c r="AK12" s="16">
        <v>104</v>
      </c>
      <c r="AL12" s="16">
        <v>103</v>
      </c>
      <c r="AM12" s="16">
        <v>117</v>
      </c>
      <c r="AN12" s="16">
        <v>120</v>
      </c>
      <c r="AO12" s="16">
        <v>128</v>
      </c>
      <c r="AP12" s="16">
        <v>116</v>
      </c>
      <c r="AQ12" s="16">
        <v>134</v>
      </c>
    </row>
    <row r="13" spans="1:43" ht="12.75" customHeight="1">
      <c r="A13" s="19" t="s">
        <v>78</v>
      </c>
      <c r="B13" s="15"/>
      <c r="C13" s="16"/>
      <c r="D13" s="16"/>
      <c r="E13" s="16"/>
      <c r="F13" s="16"/>
      <c r="G13" s="16"/>
      <c r="H13" s="16"/>
      <c r="I13" s="16"/>
      <c r="J13" s="16"/>
      <c r="K13" s="16"/>
      <c r="L13" s="16"/>
      <c r="M13" s="16"/>
      <c r="N13" s="16"/>
      <c r="O13" s="16"/>
      <c r="P13" s="16"/>
      <c r="Q13" s="16"/>
      <c r="R13" s="16"/>
      <c r="S13" s="16"/>
      <c r="T13" s="16"/>
      <c r="U13" s="16"/>
      <c r="V13" s="16"/>
      <c r="W13" s="16"/>
      <c r="X13" s="16"/>
      <c r="Y13" s="16"/>
      <c r="Z13" s="16"/>
      <c r="AA13" s="16"/>
      <c r="AB13" s="16"/>
      <c r="AC13" s="16"/>
      <c r="AD13" s="16"/>
      <c r="AE13" s="16"/>
      <c r="AF13" s="16"/>
      <c r="AG13" s="16"/>
      <c r="AH13" s="16"/>
      <c r="AI13" s="16"/>
      <c r="AJ13" s="16"/>
      <c r="AK13" s="16"/>
      <c r="AL13" s="16"/>
      <c r="AM13" s="16"/>
      <c r="AN13" s="16"/>
      <c r="AO13" s="16"/>
      <c r="AP13" s="16"/>
      <c r="AQ13" s="16"/>
    </row>
    <row r="14" spans="1:43" ht="12.75" customHeight="1">
      <c r="A14" s="17" t="s">
        <v>79</v>
      </c>
      <c r="B14" s="15" t="s">
        <v>219</v>
      </c>
      <c r="C14" s="16">
        <v>7396</v>
      </c>
      <c r="D14" s="16">
        <v>7386</v>
      </c>
      <c r="E14" s="16">
        <v>7541</v>
      </c>
      <c r="F14" s="16">
        <v>7569</v>
      </c>
      <c r="G14" s="16">
        <v>7674</v>
      </c>
      <c r="H14" s="16">
        <v>7755</v>
      </c>
      <c r="I14" s="16">
        <v>7870</v>
      </c>
      <c r="J14" s="16">
        <v>7994</v>
      </c>
      <c r="K14" s="16">
        <v>8223</v>
      </c>
      <c r="L14" s="16">
        <v>8281</v>
      </c>
      <c r="M14" s="16">
        <v>8362</v>
      </c>
      <c r="N14" s="16">
        <v>8319</v>
      </c>
      <c r="O14" s="16">
        <v>8142</v>
      </c>
      <c r="P14" s="16">
        <v>7551</v>
      </c>
      <c r="Q14" s="16">
        <v>7314</v>
      </c>
      <c r="R14" s="16">
        <v>7515</v>
      </c>
      <c r="S14" s="16">
        <v>6766</v>
      </c>
      <c r="T14" s="16">
        <v>6411</v>
      </c>
      <c r="U14" s="16">
        <v>6295</v>
      </c>
      <c r="V14" s="16">
        <v>6379</v>
      </c>
      <c r="W14" s="16">
        <v>6095</v>
      </c>
      <c r="X14" s="16">
        <v>5843</v>
      </c>
      <c r="Y14" s="16">
        <v>6139</v>
      </c>
      <c r="Z14" s="16">
        <v>6453</v>
      </c>
      <c r="AA14" s="16">
        <v>7731</v>
      </c>
      <c r="AB14" s="16">
        <v>9367</v>
      </c>
      <c r="AC14" s="16">
        <v>11232</v>
      </c>
      <c r="AD14" s="16">
        <v>12432</v>
      </c>
      <c r="AE14" s="16">
        <v>13213</v>
      </c>
      <c r="AF14" s="16">
        <v>13813</v>
      </c>
      <c r="AG14" s="16">
        <v>14013</v>
      </c>
      <c r="AH14" s="16">
        <v>14052</v>
      </c>
      <c r="AI14" s="16">
        <v>13949</v>
      </c>
      <c r="AJ14" s="16">
        <v>13716</v>
      </c>
      <c r="AK14" s="16">
        <v>13035</v>
      </c>
      <c r="AL14" s="16">
        <v>12312</v>
      </c>
      <c r="AM14" s="16">
        <v>11555</v>
      </c>
      <c r="AN14" s="16">
        <v>10878</v>
      </c>
      <c r="AO14" s="16">
        <v>9889</v>
      </c>
      <c r="AP14" s="16">
        <v>9795</v>
      </c>
      <c r="AQ14" s="16">
        <v>9991</v>
      </c>
    </row>
    <row r="15" spans="1:43" ht="12.75" customHeight="1">
      <c r="A15" s="17" t="s">
        <v>81</v>
      </c>
      <c r="B15" s="15" t="s">
        <v>220</v>
      </c>
      <c r="C15" s="16">
        <v>2244</v>
      </c>
      <c r="D15" s="16">
        <v>2613</v>
      </c>
      <c r="E15" s="16">
        <v>1968</v>
      </c>
      <c r="F15" s="16">
        <v>4507</v>
      </c>
      <c r="G15" s="16">
        <v>2124</v>
      </c>
      <c r="H15" s="16">
        <v>3652</v>
      </c>
      <c r="I15" s="16">
        <v>2098</v>
      </c>
      <c r="J15" s="16">
        <v>4334</v>
      </c>
      <c r="K15" s="16">
        <v>1442</v>
      </c>
      <c r="L15" s="16">
        <v>3192</v>
      </c>
      <c r="M15" s="16">
        <v>1831</v>
      </c>
      <c r="N15" s="16">
        <v>3410</v>
      </c>
      <c r="O15" s="16">
        <v>1461</v>
      </c>
      <c r="P15" s="16">
        <v>2482</v>
      </c>
      <c r="Q15" s="16">
        <v>1706</v>
      </c>
      <c r="R15" s="16">
        <v>2763</v>
      </c>
      <c r="S15" s="16" t="s">
        <v>83</v>
      </c>
      <c r="T15" s="16">
        <v>1608</v>
      </c>
      <c r="U15" s="16" t="s">
        <v>83</v>
      </c>
      <c r="V15" s="16" t="s">
        <v>83</v>
      </c>
      <c r="W15" s="16">
        <v>1955</v>
      </c>
      <c r="X15" s="16" t="s">
        <v>83</v>
      </c>
      <c r="Y15" s="16">
        <v>2068</v>
      </c>
      <c r="Z15" s="16" t="s">
        <v>83</v>
      </c>
      <c r="AA15" s="16" t="s">
        <v>83</v>
      </c>
      <c r="AB15" s="16">
        <v>3700</v>
      </c>
      <c r="AC15" s="16">
        <v>2851</v>
      </c>
      <c r="AD15" s="16">
        <v>5717</v>
      </c>
      <c r="AE15" s="16">
        <v>2243</v>
      </c>
      <c r="AF15" s="16">
        <v>3066</v>
      </c>
      <c r="AG15" s="16">
        <v>3973</v>
      </c>
      <c r="AH15" s="16" t="s">
        <v>83</v>
      </c>
      <c r="AI15" s="16" t="s">
        <v>83</v>
      </c>
      <c r="AJ15" s="16">
        <v>3258</v>
      </c>
      <c r="AK15" s="16" t="s">
        <v>83</v>
      </c>
      <c r="AL15" s="16">
        <v>5170</v>
      </c>
      <c r="AM15" s="16" t="s">
        <v>83</v>
      </c>
      <c r="AN15" s="16">
        <v>3801</v>
      </c>
      <c r="AO15" s="16">
        <v>3403</v>
      </c>
      <c r="AP15" s="16" t="s">
        <v>83</v>
      </c>
      <c r="AQ15" s="16" t="s">
        <v>83</v>
      </c>
    </row>
    <row r="16" spans="1:43" ht="12.75" customHeight="1">
      <c r="A16" s="17" t="s">
        <v>84</v>
      </c>
      <c r="B16" s="15" t="s">
        <v>221</v>
      </c>
      <c r="C16" s="16">
        <v>-63</v>
      </c>
      <c r="D16" s="16">
        <v>47</v>
      </c>
      <c r="E16" s="16">
        <v>28</v>
      </c>
      <c r="F16" s="16">
        <v>4</v>
      </c>
      <c r="G16" s="16">
        <v>108</v>
      </c>
      <c r="H16" s="16">
        <v>-64</v>
      </c>
      <c r="I16" s="16">
        <v>66</v>
      </c>
      <c r="J16" s="16">
        <v>-79</v>
      </c>
      <c r="K16" s="16">
        <v>-123</v>
      </c>
      <c r="L16" s="16">
        <v>36</v>
      </c>
      <c r="M16" s="16">
        <v>96</v>
      </c>
      <c r="N16" s="16">
        <v>134</v>
      </c>
      <c r="O16" s="16">
        <v>108</v>
      </c>
      <c r="P16" s="16">
        <v>80</v>
      </c>
      <c r="Q16" s="16">
        <v>23</v>
      </c>
      <c r="R16" s="16">
        <v>-103</v>
      </c>
      <c r="S16" s="16" t="s">
        <v>83</v>
      </c>
      <c r="T16" s="16">
        <v>122</v>
      </c>
      <c r="U16" s="16" t="s">
        <v>83</v>
      </c>
      <c r="V16" s="16" t="s">
        <v>83</v>
      </c>
      <c r="W16" s="16">
        <v>184</v>
      </c>
      <c r="X16" s="16" t="s">
        <v>83</v>
      </c>
      <c r="Y16" s="16">
        <v>146</v>
      </c>
      <c r="Z16" s="16" t="s">
        <v>83</v>
      </c>
      <c r="AA16" s="16" t="s">
        <v>83</v>
      </c>
      <c r="AB16" s="16">
        <v>47</v>
      </c>
      <c r="AC16" s="16">
        <v>160</v>
      </c>
      <c r="AD16" s="16">
        <v>96</v>
      </c>
      <c r="AE16" s="16">
        <v>-3</v>
      </c>
      <c r="AF16" s="16">
        <v>0</v>
      </c>
      <c r="AG16" s="16">
        <v>0</v>
      </c>
      <c r="AH16" s="16" t="s">
        <v>83</v>
      </c>
      <c r="AI16" s="16" t="s">
        <v>83</v>
      </c>
      <c r="AJ16" s="16">
        <v>-32</v>
      </c>
      <c r="AK16" s="16" t="s">
        <v>83</v>
      </c>
      <c r="AL16" s="16">
        <v>-51</v>
      </c>
      <c r="AM16" s="16" t="s">
        <v>83</v>
      </c>
      <c r="AN16" s="16">
        <v>10</v>
      </c>
      <c r="AO16" s="16">
        <v>200</v>
      </c>
      <c r="AP16" s="16" t="s">
        <v>83</v>
      </c>
      <c r="AQ16" s="16" t="s">
        <v>83</v>
      </c>
    </row>
    <row r="17" spans="1:43" ht="12.75" customHeight="1">
      <c r="A17" s="17" t="s">
        <v>88</v>
      </c>
      <c r="B17" s="15" t="s">
        <v>222</v>
      </c>
      <c r="C17" s="16">
        <v>110</v>
      </c>
      <c r="D17" s="16">
        <v>108</v>
      </c>
      <c r="E17" s="16">
        <v>107</v>
      </c>
      <c r="F17" s="16">
        <v>107</v>
      </c>
      <c r="G17" s="16">
        <v>106</v>
      </c>
      <c r="H17" s="16">
        <v>106</v>
      </c>
      <c r="I17" s="16">
        <v>105</v>
      </c>
      <c r="J17" s="16">
        <v>103</v>
      </c>
      <c r="K17" s="16">
        <v>101</v>
      </c>
      <c r="L17" s="16">
        <v>99</v>
      </c>
      <c r="M17" s="16">
        <v>98</v>
      </c>
      <c r="N17" s="16">
        <v>98</v>
      </c>
      <c r="O17" s="16">
        <v>98</v>
      </c>
      <c r="P17" s="16">
        <v>98</v>
      </c>
      <c r="Q17" s="16">
        <v>97</v>
      </c>
      <c r="R17" s="16">
        <v>97</v>
      </c>
      <c r="S17" s="16">
        <v>97</v>
      </c>
      <c r="T17" s="16">
        <v>96</v>
      </c>
      <c r="U17" s="16">
        <v>94</v>
      </c>
      <c r="V17" s="16">
        <v>91</v>
      </c>
      <c r="W17" s="16">
        <v>87</v>
      </c>
      <c r="X17" s="16">
        <v>85</v>
      </c>
      <c r="Y17" s="16">
        <v>85</v>
      </c>
      <c r="Z17" s="16">
        <v>86</v>
      </c>
      <c r="AA17" s="16">
        <v>89</v>
      </c>
      <c r="AB17" s="16">
        <v>93</v>
      </c>
      <c r="AC17" s="16">
        <v>94</v>
      </c>
      <c r="AD17" s="16">
        <v>96</v>
      </c>
      <c r="AE17" s="16">
        <v>97</v>
      </c>
      <c r="AF17" s="16">
        <v>97</v>
      </c>
      <c r="AG17" s="16">
        <v>96</v>
      </c>
      <c r="AH17" s="16">
        <v>96</v>
      </c>
      <c r="AI17" s="16">
        <v>92</v>
      </c>
      <c r="AJ17" s="16">
        <v>90</v>
      </c>
      <c r="AK17" s="16">
        <v>89</v>
      </c>
      <c r="AL17" s="16">
        <v>90</v>
      </c>
      <c r="AM17" s="16">
        <v>90</v>
      </c>
      <c r="AN17" s="16">
        <v>91</v>
      </c>
      <c r="AO17" s="16">
        <v>91</v>
      </c>
      <c r="AP17" s="16">
        <v>92</v>
      </c>
      <c r="AQ17" s="16">
        <v>92</v>
      </c>
    </row>
    <row r="18" spans="1:43" ht="12.75" customHeight="1">
      <c r="A18" s="14" t="s">
        <v>90</v>
      </c>
      <c r="B18" s="15" t="s">
        <v>223</v>
      </c>
      <c r="C18" s="16">
        <v>11822</v>
      </c>
      <c r="D18" s="16">
        <v>12063</v>
      </c>
      <c r="E18" s="16">
        <v>11563</v>
      </c>
      <c r="F18" s="16">
        <v>14000</v>
      </c>
      <c r="G18" s="16">
        <v>12273</v>
      </c>
      <c r="H18" s="16">
        <v>13633</v>
      </c>
      <c r="I18" s="16">
        <v>12465</v>
      </c>
      <c r="J18" s="16">
        <v>14481</v>
      </c>
      <c r="K18" s="16">
        <v>12142</v>
      </c>
      <c r="L18" s="16">
        <v>13955</v>
      </c>
      <c r="M18" s="16">
        <v>12578</v>
      </c>
      <c r="N18" s="16">
        <v>14231</v>
      </c>
      <c r="O18" s="16">
        <v>12286</v>
      </c>
      <c r="P18" s="16">
        <v>12466</v>
      </c>
      <c r="Q18" s="16">
        <v>11377</v>
      </c>
      <c r="R18" s="16">
        <v>12539</v>
      </c>
      <c r="S18" s="16">
        <v>10536</v>
      </c>
      <c r="T18" s="16">
        <v>10436</v>
      </c>
      <c r="U18" s="16">
        <v>11732</v>
      </c>
      <c r="V18" s="16">
        <v>12187</v>
      </c>
      <c r="W18" s="16">
        <v>10904</v>
      </c>
      <c r="X18" s="16">
        <v>10709</v>
      </c>
      <c r="Y18" s="16">
        <v>11095</v>
      </c>
      <c r="Z18" s="16">
        <v>15635</v>
      </c>
      <c r="AA18" s="16">
        <v>13402</v>
      </c>
      <c r="AB18" s="16">
        <v>16568</v>
      </c>
      <c r="AC18" s="16">
        <v>17823</v>
      </c>
      <c r="AD18" s="16">
        <v>21843</v>
      </c>
      <c r="AE18" s="16">
        <v>19448</v>
      </c>
      <c r="AF18" s="16">
        <v>20806</v>
      </c>
      <c r="AG18" s="16">
        <v>21727</v>
      </c>
      <c r="AH18" s="16">
        <v>24087</v>
      </c>
      <c r="AI18" s="16">
        <v>19482</v>
      </c>
      <c r="AJ18" s="16">
        <v>20887</v>
      </c>
      <c r="AK18" s="16">
        <v>19374</v>
      </c>
      <c r="AL18" s="16">
        <v>21162</v>
      </c>
      <c r="AM18" s="16">
        <v>17192</v>
      </c>
      <c r="AN18" s="16">
        <v>18456</v>
      </c>
      <c r="AO18" s="16">
        <v>17071</v>
      </c>
      <c r="AP18" s="16">
        <v>19235</v>
      </c>
      <c r="AQ18" s="16">
        <v>15448</v>
      </c>
    </row>
    <row r="19" spans="1:43" ht="12.75" customHeight="1">
      <c r="A19" s="11" t="s">
        <v>92</v>
      </c>
      <c r="B19" s="15"/>
      <c r="C19" s="16"/>
      <c r="D19" s="16"/>
      <c r="E19" s="16"/>
      <c r="F19" s="16"/>
      <c r="G19" s="16"/>
      <c r="H19" s="16"/>
      <c r="I19" s="16"/>
      <c r="J19" s="16"/>
      <c r="K19" s="16"/>
      <c r="L19" s="16"/>
      <c r="M19" s="16"/>
      <c r="N19" s="16"/>
      <c r="O19" s="16"/>
      <c r="P19" s="16"/>
      <c r="Q19" s="16"/>
      <c r="R19" s="16"/>
      <c r="S19" s="16"/>
      <c r="T19" s="16"/>
      <c r="U19" s="16"/>
      <c r="V19" s="16"/>
      <c r="W19" s="16"/>
      <c r="X19" s="16"/>
      <c r="Y19" s="16"/>
      <c r="Z19" s="16"/>
      <c r="AA19" s="16"/>
      <c r="AB19" s="16"/>
      <c r="AC19" s="16"/>
      <c r="AD19" s="16"/>
      <c r="AE19" s="16"/>
      <c r="AF19" s="16"/>
      <c r="AG19" s="16"/>
      <c r="AH19" s="16"/>
      <c r="AI19" s="16"/>
      <c r="AJ19" s="16"/>
      <c r="AK19" s="16"/>
      <c r="AL19" s="16"/>
      <c r="AM19" s="16"/>
      <c r="AN19" s="16"/>
      <c r="AO19" s="16"/>
      <c r="AP19" s="16"/>
      <c r="AQ19" s="16"/>
    </row>
    <row r="20" spans="1:43" ht="12.75" customHeight="1">
      <c r="A20" s="14" t="s">
        <v>224</v>
      </c>
      <c r="B20" s="15" t="s">
        <v>225</v>
      </c>
      <c r="C20" s="16">
        <v>2164</v>
      </c>
      <c r="D20" s="16">
        <v>2169</v>
      </c>
      <c r="E20" s="16">
        <v>2217</v>
      </c>
      <c r="F20" s="16">
        <v>2214</v>
      </c>
      <c r="G20" s="16">
        <v>2288</v>
      </c>
      <c r="H20" s="16">
        <v>2296</v>
      </c>
      <c r="I20" s="16">
        <v>2384</v>
      </c>
      <c r="J20" s="16">
        <v>2315</v>
      </c>
      <c r="K20" s="16">
        <v>2371</v>
      </c>
      <c r="L20" s="16">
        <v>2360</v>
      </c>
      <c r="M20" s="16">
        <v>2503</v>
      </c>
      <c r="N20" s="16">
        <v>2465</v>
      </c>
      <c r="O20" s="16">
        <v>2662</v>
      </c>
      <c r="P20" s="16">
        <v>2736</v>
      </c>
      <c r="Q20" s="16">
        <v>2916</v>
      </c>
      <c r="R20" s="16">
        <v>2938</v>
      </c>
      <c r="S20" s="16">
        <v>2969</v>
      </c>
      <c r="T20" s="16">
        <v>3090</v>
      </c>
      <c r="U20" s="16">
        <v>3248</v>
      </c>
      <c r="V20" s="16">
        <v>3239</v>
      </c>
      <c r="W20" s="16">
        <v>3393</v>
      </c>
      <c r="X20" s="16">
        <v>3345</v>
      </c>
      <c r="Y20" s="16">
        <v>3442</v>
      </c>
      <c r="Z20" s="16">
        <v>3249</v>
      </c>
      <c r="AA20" s="16">
        <v>3232</v>
      </c>
      <c r="AB20" s="16">
        <v>3140</v>
      </c>
      <c r="AC20" s="16">
        <v>3118</v>
      </c>
      <c r="AD20" s="16">
        <v>3032</v>
      </c>
      <c r="AE20" s="16">
        <v>3142</v>
      </c>
      <c r="AF20" s="16">
        <v>3163</v>
      </c>
      <c r="AG20" s="16">
        <v>3263</v>
      </c>
      <c r="AH20" s="16">
        <v>3269</v>
      </c>
      <c r="AI20" s="16">
        <v>3426</v>
      </c>
      <c r="AJ20" s="16">
        <v>3426</v>
      </c>
      <c r="AK20" s="16">
        <v>3479</v>
      </c>
      <c r="AL20" s="16">
        <v>3472</v>
      </c>
      <c r="AM20" s="16">
        <v>3546</v>
      </c>
      <c r="AN20" s="16">
        <v>3501</v>
      </c>
      <c r="AO20" s="16">
        <v>3587</v>
      </c>
      <c r="AP20" s="16">
        <v>3581</v>
      </c>
      <c r="AQ20" s="16">
        <v>3693</v>
      </c>
    </row>
    <row r="21" spans="1:43" ht="12.75" customHeight="1">
      <c r="A21" s="14" t="s">
        <v>226</v>
      </c>
      <c r="B21" s="15" t="s">
        <v>227</v>
      </c>
      <c r="C21" s="16" t="s">
        <v>83</v>
      </c>
      <c r="D21" s="16" t="s">
        <v>83</v>
      </c>
      <c r="E21" s="16" t="s">
        <v>83</v>
      </c>
      <c r="F21" s="16" t="s">
        <v>83</v>
      </c>
      <c r="G21" s="16" t="s">
        <v>83</v>
      </c>
      <c r="H21" s="16" t="s">
        <v>83</v>
      </c>
      <c r="I21" s="16" t="s">
        <v>83</v>
      </c>
      <c r="J21" s="16" t="s">
        <v>83</v>
      </c>
      <c r="K21" s="16" t="s">
        <v>83</v>
      </c>
      <c r="L21" s="16" t="s">
        <v>83</v>
      </c>
      <c r="M21" s="16" t="s">
        <v>83</v>
      </c>
      <c r="N21" s="16" t="s">
        <v>83</v>
      </c>
      <c r="O21" s="16" t="s">
        <v>83</v>
      </c>
      <c r="P21" s="16" t="s">
        <v>83</v>
      </c>
      <c r="Q21" s="16" t="s">
        <v>83</v>
      </c>
      <c r="R21" s="16" t="s">
        <v>83</v>
      </c>
      <c r="S21" s="16" t="s">
        <v>83</v>
      </c>
      <c r="T21" s="16" t="s">
        <v>83</v>
      </c>
      <c r="U21" s="16" t="s">
        <v>83</v>
      </c>
      <c r="V21" s="16" t="s">
        <v>83</v>
      </c>
      <c r="W21" s="16" t="s">
        <v>83</v>
      </c>
      <c r="X21" s="16" t="s">
        <v>83</v>
      </c>
      <c r="Y21" s="16" t="s">
        <v>83</v>
      </c>
      <c r="Z21" s="16" t="s">
        <v>83</v>
      </c>
      <c r="AA21" s="16" t="s">
        <v>83</v>
      </c>
      <c r="AB21" s="16" t="s">
        <v>83</v>
      </c>
      <c r="AC21" s="16" t="s">
        <v>83</v>
      </c>
      <c r="AD21" s="16" t="s">
        <v>83</v>
      </c>
      <c r="AE21" s="16" t="s">
        <v>83</v>
      </c>
      <c r="AF21" s="16" t="s">
        <v>83</v>
      </c>
      <c r="AG21" s="16" t="s">
        <v>83</v>
      </c>
      <c r="AH21" s="16" t="s">
        <v>83</v>
      </c>
      <c r="AI21" s="16" t="s">
        <v>83</v>
      </c>
      <c r="AJ21" s="16" t="s">
        <v>83</v>
      </c>
      <c r="AK21" s="16" t="s">
        <v>83</v>
      </c>
      <c r="AL21" s="16" t="s">
        <v>83</v>
      </c>
      <c r="AM21" s="16" t="s">
        <v>83</v>
      </c>
      <c r="AN21" s="16" t="s">
        <v>83</v>
      </c>
      <c r="AO21" s="16" t="s">
        <v>83</v>
      </c>
      <c r="AP21" s="16" t="s">
        <v>83</v>
      </c>
      <c r="AQ21" s="16" t="s">
        <v>83</v>
      </c>
    </row>
    <row r="22" spans="1:43" ht="12.75" customHeight="1">
      <c r="A22" s="14" t="s">
        <v>95</v>
      </c>
      <c r="B22" s="15" t="s">
        <v>228</v>
      </c>
      <c r="C22" s="16" t="s">
        <v>83</v>
      </c>
      <c r="D22" s="16" t="s">
        <v>83</v>
      </c>
      <c r="E22" s="16" t="s">
        <v>83</v>
      </c>
      <c r="F22" s="16" t="s">
        <v>83</v>
      </c>
      <c r="G22" s="16" t="s">
        <v>83</v>
      </c>
      <c r="H22" s="16" t="s">
        <v>83</v>
      </c>
      <c r="I22" s="16" t="s">
        <v>83</v>
      </c>
      <c r="J22" s="16" t="s">
        <v>83</v>
      </c>
      <c r="K22" s="16" t="s">
        <v>83</v>
      </c>
      <c r="L22" s="16" t="s">
        <v>83</v>
      </c>
      <c r="M22" s="16" t="s">
        <v>83</v>
      </c>
      <c r="N22" s="16" t="s">
        <v>83</v>
      </c>
      <c r="O22" s="16" t="s">
        <v>83</v>
      </c>
      <c r="P22" s="16" t="s">
        <v>83</v>
      </c>
      <c r="Q22" s="16" t="s">
        <v>83</v>
      </c>
      <c r="R22" s="16" t="s">
        <v>83</v>
      </c>
      <c r="S22" s="16" t="s">
        <v>83</v>
      </c>
      <c r="T22" s="16" t="s">
        <v>83</v>
      </c>
      <c r="U22" s="16" t="s">
        <v>83</v>
      </c>
      <c r="V22" s="16" t="s">
        <v>83</v>
      </c>
      <c r="W22" s="16" t="s">
        <v>83</v>
      </c>
      <c r="X22" s="16" t="s">
        <v>83</v>
      </c>
      <c r="Y22" s="16" t="s">
        <v>83</v>
      </c>
      <c r="Z22" s="16" t="s">
        <v>83</v>
      </c>
      <c r="AA22" s="16" t="s">
        <v>83</v>
      </c>
      <c r="AB22" s="16" t="s">
        <v>83</v>
      </c>
      <c r="AC22" s="16" t="s">
        <v>83</v>
      </c>
      <c r="AD22" s="16" t="s">
        <v>83</v>
      </c>
      <c r="AE22" s="16" t="s">
        <v>83</v>
      </c>
      <c r="AF22" s="16" t="s">
        <v>83</v>
      </c>
      <c r="AG22" s="16" t="s">
        <v>83</v>
      </c>
      <c r="AH22" s="16" t="s">
        <v>83</v>
      </c>
      <c r="AI22" s="16" t="s">
        <v>83</v>
      </c>
      <c r="AJ22" s="16" t="s">
        <v>83</v>
      </c>
      <c r="AK22" s="16" t="s">
        <v>83</v>
      </c>
      <c r="AL22" s="16" t="s">
        <v>83</v>
      </c>
      <c r="AM22" s="16" t="s">
        <v>83</v>
      </c>
      <c r="AN22" s="16" t="s">
        <v>83</v>
      </c>
      <c r="AO22" s="16" t="s">
        <v>83</v>
      </c>
      <c r="AP22" s="16" t="s">
        <v>83</v>
      </c>
      <c r="AQ22" s="16" t="s">
        <v>83</v>
      </c>
    </row>
    <row r="23" spans="1:43" ht="12.75" customHeight="1">
      <c r="A23" s="14" t="s">
        <v>97</v>
      </c>
      <c r="B23" s="15" t="s">
        <v>229</v>
      </c>
      <c r="C23" s="16">
        <v>3145</v>
      </c>
      <c r="D23" s="16">
        <v>3176</v>
      </c>
      <c r="E23" s="16">
        <v>3239</v>
      </c>
      <c r="F23" s="16">
        <v>3310</v>
      </c>
      <c r="G23" s="16">
        <v>3375</v>
      </c>
      <c r="H23" s="16">
        <v>3381</v>
      </c>
      <c r="I23" s="16">
        <v>3472</v>
      </c>
      <c r="J23" s="16">
        <v>3446</v>
      </c>
      <c r="K23" s="16">
        <v>3507</v>
      </c>
      <c r="L23" s="16">
        <v>3512</v>
      </c>
      <c r="M23" s="16">
        <v>3686</v>
      </c>
      <c r="N23" s="16">
        <v>3693</v>
      </c>
      <c r="O23" s="16">
        <v>3955</v>
      </c>
      <c r="P23" s="16">
        <v>4065</v>
      </c>
      <c r="Q23" s="16">
        <v>4249</v>
      </c>
      <c r="R23" s="16">
        <v>4236</v>
      </c>
      <c r="S23" s="16">
        <v>4191</v>
      </c>
      <c r="T23" s="16">
        <v>4272</v>
      </c>
      <c r="U23" s="16">
        <v>4428</v>
      </c>
      <c r="V23" s="16">
        <v>4321</v>
      </c>
      <c r="W23" s="16">
        <v>4526</v>
      </c>
      <c r="X23" s="16">
        <v>4541</v>
      </c>
      <c r="Y23" s="16">
        <v>4688</v>
      </c>
      <c r="Z23" s="16">
        <v>4469</v>
      </c>
      <c r="AA23" s="16">
        <v>4530</v>
      </c>
      <c r="AB23" s="16">
        <v>4497</v>
      </c>
      <c r="AC23" s="16">
        <v>4541</v>
      </c>
      <c r="AD23" s="16">
        <v>4568</v>
      </c>
      <c r="AE23" s="16">
        <v>4774</v>
      </c>
      <c r="AF23" s="16">
        <v>4892</v>
      </c>
      <c r="AG23" s="16">
        <v>5080</v>
      </c>
      <c r="AH23" s="16">
        <v>5315</v>
      </c>
      <c r="AI23" s="16">
        <v>5522</v>
      </c>
      <c r="AJ23" s="16">
        <v>5558</v>
      </c>
      <c r="AK23" s="16">
        <v>5628</v>
      </c>
      <c r="AL23" s="16">
        <v>5611</v>
      </c>
      <c r="AM23" s="16">
        <v>5664</v>
      </c>
      <c r="AN23" s="16">
        <v>5588</v>
      </c>
      <c r="AO23" s="16">
        <v>5658</v>
      </c>
      <c r="AP23" s="16">
        <v>5659</v>
      </c>
      <c r="AQ23" s="16">
        <v>5776</v>
      </c>
    </row>
    <row r="24" spans="1:43" ht="12.75" customHeight="1">
      <c r="A24" s="20" t="s">
        <v>99</v>
      </c>
      <c r="B24" s="15" t="s">
        <v>230</v>
      </c>
      <c r="C24" s="16">
        <v>14967</v>
      </c>
      <c r="D24" s="16">
        <v>15239</v>
      </c>
      <c r="E24" s="16">
        <v>14802</v>
      </c>
      <c r="F24" s="16">
        <v>17310</v>
      </c>
      <c r="G24" s="16">
        <v>15648</v>
      </c>
      <c r="H24" s="16">
        <v>17014</v>
      </c>
      <c r="I24" s="16">
        <v>15937</v>
      </c>
      <c r="J24" s="16">
        <v>17926</v>
      </c>
      <c r="K24" s="16">
        <v>15649</v>
      </c>
      <c r="L24" s="16">
        <v>17467</v>
      </c>
      <c r="M24" s="16">
        <v>16264</v>
      </c>
      <c r="N24" s="16">
        <v>17925</v>
      </c>
      <c r="O24" s="16">
        <v>16241</v>
      </c>
      <c r="P24" s="16">
        <v>16531</v>
      </c>
      <c r="Q24" s="16">
        <v>15626</v>
      </c>
      <c r="R24" s="16">
        <v>16775</v>
      </c>
      <c r="S24" s="16">
        <v>14726</v>
      </c>
      <c r="T24" s="16">
        <v>14709</v>
      </c>
      <c r="U24" s="16">
        <v>16160</v>
      </c>
      <c r="V24" s="16">
        <v>16507</v>
      </c>
      <c r="W24" s="16">
        <v>15431</v>
      </c>
      <c r="X24" s="16">
        <v>15250</v>
      </c>
      <c r="Y24" s="16">
        <v>15783</v>
      </c>
      <c r="Z24" s="16">
        <v>20104</v>
      </c>
      <c r="AA24" s="16">
        <v>17932</v>
      </c>
      <c r="AB24" s="16">
        <v>21065</v>
      </c>
      <c r="AC24" s="16">
        <v>22364</v>
      </c>
      <c r="AD24" s="16">
        <v>26411</v>
      </c>
      <c r="AE24" s="16">
        <v>24222</v>
      </c>
      <c r="AF24" s="16">
        <v>25698</v>
      </c>
      <c r="AG24" s="16">
        <v>26806</v>
      </c>
      <c r="AH24" s="16">
        <v>29402</v>
      </c>
      <c r="AI24" s="16">
        <v>25004</v>
      </c>
      <c r="AJ24" s="16">
        <v>26445</v>
      </c>
      <c r="AK24" s="16">
        <v>25001</v>
      </c>
      <c r="AL24" s="16">
        <v>26773</v>
      </c>
      <c r="AM24" s="16">
        <v>22857</v>
      </c>
      <c r="AN24" s="16">
        <v>24045</v>
      </c>
      <c r="AO24" s="16">
        <v>22729</v>
      </c>
      <c r="AP24" s="16">
        <v>24893</v>
      </c>
      <c r="AQ24" s="16">
        <v>21224</v>
      </c>
    </row>
    <row r="25" spans="1:43" ht="12.75" customHeight="1">
      <c r="A25" s="26"/>
      <c r="B25" s="15"/>
      <c r="C25" s="16"/>
      <c r="D25" s="16"/>
      <c r="E25" s="16"/>
      <c r="F25" s="16"/>
      <c r="G25" s="16"/>
      <c r="H25" s="16"/>
      <c r="I25" s="16"/>
      <c r="J25" s="16"/>
      <c r="K25" s="16"/>
      <c r="L25" s="16"/>
      <c r="M25" s="16"/>
      <c r="N25" s="16"/>
      <c r="O25" s="16"/>
      <c r="P25" s="16"/>
      <c r="Q25" s="16"/>
      <c r="R25" s="16"/>
      <c r="S25" s="16"/>
      <c r="T25" s="16"/>
      <c r="U25" s="16"/>
      <c r="V25" s="16"/>
      <c r="W25" s="16"/>
      <c r="X25" s="16"/>
      <c r="Y25" s="16"/>
      <c r="Z25" s="16"/>
      <c r="AA25" s="16"/>
      <c r="AB25" s="16"/>
      <c r="AC25" s="16"/>
      <c r="AD25" s="16"/>
      <c r="AE25" s="16"/>
      <c r="AF25" s="16"/>
      <c r="AG25" s="16"/>
      <c r="AH25" s="16"/>
      <c r="AI25" s="16"/>
      <c r="AJ25" s="16"/>
      <c r="AK25" s="16"/>
      <c r="AL25" s="16"/>
      <c r="AM25" s="16"/>
      <c r="AN25" s="16"/>
      <c r="AO25" s="16"/>
      <c r="AP25" s="16"/>
      <c r="AQ25" s="16"/>
    </row>
    <row r="26" spans="1:43" ht="12.75" customHeight="1">
      <c r="A26" s="11" t="s">
        <v>101</v>
      </c>
      <c r="B26" s="15"/>
      <c r="C26" s="16"/>
      <c r="D26" s="16"/>
      <c r="E26" s="16"/>
      <c r="F26" s="16"/>
      <c r="G26" s="16"/>
      <c r="H26" s="16"/>
      <c r="I26" s="16"/>
      <c r="J26" s="16"/>
      <c r="K26" s="16"/>
      <c r="L26" s="16"/>
      <c r="M26" s="16"/>
      <c r="N26" s="16"/>
      <c r="O26" s="16"/>
      <c r="P26" s="16"/>
      <c r="Q26" s="16"/>
      <c r="R26" s="16"/>
      <c r="S26" s="16"/>
      <c r="T26" s="16"/>
      <c r="U26" s="16"/>
      <c r="V26" s="16"/>
      <c r="W26" s="16"/>
      <c r="X26" s="16"/>
      <c r="Y26" s="16"/>
      <c r="Z26" s="16"/>
      <c r="AA26" s="16"/>
      <c r="AB26" s="16"/>
      <c r="AC26" s="16"/>
      <c r="AD26" s="16"/>
      <c r="AE26" s="16"/>
      <c r="AF26" s="16"/>
      <c r="AG26" s="16"/>
      <c r="AH26" s="16"/>
      <c r="AI26" s="16"/>
      <c r="AJ26" s="16"/>
      <c r="AK26" s="16"/>
      <c r="AL26" s="16"/>
      <c r="AM26" s="16"/>
      <c r="AN26" s="16"/>
      <c r="AO26" s="16"/>
      <c r="AP26" s="16"/>
      <c r="AQ26" s="16"/>
    </row>
    <row r="27" spans="1:43" ht="12.75" customHeight="1">
      <c r="A27" s="14" t="s">
        <v>102</v>
      </c>
      <c r="B27" s="15" t="s">
        <v>231</v>
      </c>
      <c r="C27" s="16">
        <v>84</v>
      </c>
      <c r="D27" s="16">
        <v>87</v>
      </c>
      <c r="E27" s="16">
        <v>86</v>
      </c>
      <c r="F27" s="16">
        <v>81</v>
      </c>
      <c r="G27" s="16">
        <v>82</v>
      </c>
      <c r="H27" s="16">
        <v>82</v>
      </c>
      <c r="I27" s="16">
        <v>85</v>
      </c>
      <c r="J27" s="16">
        <v>101</v>
      </c>
      <c r="K27" s="16">
        <v>119</v>
      </c>
      <c r="L27" s="16">
        <v>138</v>
      </c>
      <c r="M27" s="16">
        <v>139</v>
      </c>
      <c r="N27" s="16">
        <v>124</v>
      </c>
      <c r="O27" s="16">
        <v>111</v>
      </c>
      <c r="P27" s="16">
        <v>96</v>
      </c>
      <c r="Q27" s="16">
        <v>95</v>
      </c>
      <c r="R27" s="16">
        <v>94</v>
      </c>
      <c r="S27" s="16">
        <v>124</v>
      </c>
      <c r="T27" s="16">
        <v>144</v>
      </c>
      <c r="U27" s="16">
        <v>155</v>
      </c>
      <c r="V27" s="16">
        <v>148</v>
      </c>
      <c r="W27" s="16">
        <v>129</v>
      </c>
      <c r="X27" s="16">
        <v>128</v>
      </c>
      <c r="Y27" s="16">
        <v>117</v>
      </c>
      <c r="Z27" s="16">
        <v>107</v>
      </c>
      <c r="AA27" s="16">
        <v>111</v>
      </c>
      <c r="AB27" s="16">
        <v>136</v>
      </c>
      <c r="AC27" s="16">
        <v>121</v>
      </c>
      <c r="AD27" s="16">
        <v>134</v>
      </c>
      <c r="AE27" s="16">
        <v>121</v>
      </c>
      <c r="AF27" s="16">
        <v>111</v>
      </c>
      <c r="AG27" s="16">
        <v>125</v>
      </c>
      <c r="AH27" s="16">
        <v>116</v>
      </c>
      <c r="AI27" s="16">
        <v>132</v>
      </c>
      <c r="AJ27" s="16">
        <v>127</v>
      </c>
      <c r="AK27" s="16">
        <v>115</v>
      </c>
      <c r="AL27" s="16">
        <v>121</v>
      </c>
      <c r="AM27" s="16">
        <v>128</v>
      </c>
      <c r="AN27" s="16">
        <v>132</v>
      </c>
      <c r="AO27" s="16">
        <v>139</v>
      </c>
      <c r="AP27" s="16">
        <v>134</v>
      </c>
      <c r="AQ27" s="16">
        <v>145</v>
      </c>
    </row>
    <row r="28" spans="1:43" ht="12.75" customHeight="1">
      <c r="A28" s="19" t="s">
        <v>104</v>
      </c>
      <c r="B28" s="15"/>
      <c r="C28" s="16"/>
      <c r="D28" s="16"/>
      <c r="E28" s="16"/>
      <c r="F28" s="16"/>
      <c r="G28" s="16"/>
      <c r="H28" s="16"/>
      <c r="I28" s="16"/>
      <c r="J28" s="16"/>
      <c r="K28" s="16"/>
      <c r="L28" s="16"/>
      <c r="M28" s="16"/>
      <c r="N28" s="16"/>
      <c r="O28" s="16"/>
      <c r="P28" s="16"/>
      <c r="Q28" s="16"/>
      <c r="R28" s="16"/>
      <c r="S28" s="16"/>
      <c r="T28" s="16"/>
      <c r="U28" s="16"/>
      <c r="V28" s="16"/>
      <c r="W28" s="16"/>
      <c r="X28" s="16"/>
      <c r="Y28" s="16"/>
      <c r="Z28" s="16"/>
      <c r="AA28" s="16"/>
      <c r="AB28" s="16"/>
      <c r="AC28" s="16"/>
      <c r="AD28" s="16"/>
      <c r="AE28" s="16"/>
      <c r="AF28" s="16"/>
      <c r="AG28" s="16"/>
      <c r="AH28" s="16"/>
      <c r="AI28" s="16"/>
      <c r="AJ28" s="16"/>
      <c r="AK28" s="16"/>
      <c r="AL28" s="16"/>
      <c r="AM28" s="16"/>
      <c r="AN28" s="16"/>
      <c r="AO28" s="16"/>
      <c r="AP28" s="16"/>
      <c r="AQ28" s="16"/>
    </row>
    <row r="29" spans="1:43" ht="12.75" customHeight="1">
      <c r="A29" s="17" t="s">
        <v>79</v>
      </c>
      <c r="B29" s="15" t="s">
        <v>232</v>
      </c>
      <c r="C29" s="16">
        <v>5574</v>
      </c>
      <c r="D29" s="16">
        <v>5473</v>
      </c>
      <c r="E29" s="16">
        <v>5622</v>
      </c>
      <c r="F29" s="16">
        <v>5758</v>
      </c>
      <c r="G29" s="16">
        <v>5886</v>
      </c>
      <c r="H29" s="16">
        <v>6031</v>
      </c>
      <c r="I29" s="16">
        <v>6183</v>
      </c>
      <c r="J29" s="16">
        <v>6276</v>
      </c>
      <c r="K29" s="16">
        <v>6476</v>
      </c>
      <c r="L29" s="16">
        <v>6472</v>
      </c>
      <c r="M29" s="16">
        <v>6486</v>
      </c>
      <c r="N29" s="16">
        <v>6359</v>
      </c>
      <c r="O29" s="16">
        <v>5965</v>
      </c>
      <c r="P29" s="16">
        <v>5564</v>
      </c>
      <c r="Q29" s="16">
        <v>5316</v>
      </c>
      <c r="R29" s="16">
        <v>5246</v>
      </c>
      <c r="S29" s="16">
        <v>4833</v>
      </c>
      <c r="T29" s="16">
        <v>4488</v>
      </c>
      <c r="U29" s="16">
        <v>4284</v>
      </c>
      <c r="V29" s="16">
        <v>4180</v>
      </c>
      <c r="W29" s="16">
        <v>4025</v>
      </c>
      <c r="X29" s="16">
        <v>3917</v>
      </c>
      <c r="Y29" s="16">
        <v>4355</v>
      </c>
      <c r="Z29" s="16">
        <v>4904</v>
      </c>
      <c r="AA29" s="16">
        <v>6397</v>
      </c>
      <c r="AB29" s="16">
        <v>8209</v>
      </c>
      <c r="AC29" s="16">
        <v>10163</v>
      </c>
      <c r="AD29" s="16">
        <v>11339</v>
      </c>
      <c r="AE29" s="16">
        <v>12492</v>
      </c>
      <c r="AF29" s="16">
        <v>13090</v>
      </c>
      <c r="AG29" s="16">
        <v>13315</v>
      </c>
      <c r="AH29" s="16">
        <v>13448</v>
      </c>
      <c r="AI29" s="16">
        <v>13634</v>
      </c>
      <c r="AJ29" s="16">
        <v>13324</v>
      </c>
      <c r="AK29" s="16">
        <v>12745</v>
      </c>
      <c r="AL29" s="16">
        <v>12173</v>
      </c>
      <c r="AM29" s="16">
        <v>11028</v>
      </c>
      <c r="AN29" s="16">
        <v>10452</v>
      </c>
      <c r="AO29" s="16">
        <v>9860</v>
      </c>
      <c r="AP29" s="16">
        <v>9560</v>
      </c>
      <c r="AQ29" s="16">
        <v>9623</v>
      </c>
    </row>
    <row r="30" spans="1:43" ht="12.75" customHeight="1">
      <c r="A30" s="17" t="s">
        <v>81</v>
      </c>
      <c r="B30" s="15" t="s">
        <v>233</v>
      </c>
      <c r="C30" s="16">
        <v>2516</v>
      </c>
      <c r="D30" s="16">
        <v>3407</v>
      </c>
      <c r="E30" s="16">
        <v>2595</v>
      </c>
      <c r="F30" s="16">
        <v>4647</v>
      </c>
      <c r="G30" s="16">
        <v>2228</v>
      </c>
      <c r="H30" s="16">
        <v>4832</v>
      </c>
      <c r="I30" s="16">
        <v>2185</v>
      </c>
      <c r="J30" s="16">
        <v>4527</v>
      </c>
      <c r="K30" s="16">
        <v>1781</v>
      </c>
      <c r="L30" s="16">
        <v>4994</v>
      </c>
      <c r="M30" s="16">
        <v>3042</v>
      </c>
      <c r="N30" s="16">
        <v>4462</v>
      </c>
      <c r="O30" s="16">
        <v>1938</v>
      </c>
      <c r="P30" s="16">
        <v>3423</v>
      </c>
      <c r="Q30" s="16">
        <v>2224</v>
      </c>
      <c r="R30" s="16">
        <v>2998</v>
      </c>
      <c r="S30" s="16">
        <v>1270</v>
      </c>
      <c r="T30" s="16">
        <v>1565</v>
      </c>
      <c r="U30" s="16">
        <v>3424</v>
      </c>
      <c r="V30" s="16">
        <v>2225</v>
      </c>
      <c r="W30" s="16">
        <v>2723</v>
      </c>
      <c r="X30" s="16">
        <v>3120</v>
      </c>
      <c r="Y30" s="16">
        <v>2402</v>
      </c>
      <c r="Z30" s="16">
        <v>6071</v>
      </c>
      <c r="AA30" s="16">
        <v>2632</v>
      </c>
      <c r="AB30" s="16">
        <v>4982</v>
      </c>
      <c r="AC30" s="16">
        <v>3435</v>
      </c>
      <c r="AD30" s="16">
        <v>4636</v>
      </c>
      <c r="AE30" s="16">
        <v>2785</v>
      </c>
      <c r="AF30" s="16">
        <v>3710</v>
      </c>
      <c r="AG30" s="16">
        <v>5199</v>
      </c>
      <c r="AH30" s="16">
        <v>7164</v>
      </c>
      <c r="AI30" s="16">
        <v>2482</v>
      </c>
      <c r="AJ30" s="16">
        <v>5991</v>
      </c>
      <c r="AK30" s="16">
        <v>4431</v>
      </c>
      <c r="AL30" s="16">
        <v>5811</v>
      </c>
      <c r="AM30" s="16">
        <v>2064</v>
      </c>
      <c r="AN30" s="16">
        <v>5786</v>
      </c>
      <c r="AO30" s="16">
        <v>5375</v>
      </c>
      <c r="AP30" s="16" t="s">
        <v>83</v>
      </c>
      <c r="AQ30" s="16">
        <v>1641</v>
      </c>
    </row>
    <row r="31" spans="1:43" ht="12.75" customHeight="1">
      <c r="A31" s="17" t="s">
        <v>107</v>
      </c>
      <c r="B31" s="15" t="s">
        <v>234</v>
      </c>
      <c r="C31" s="16">
        <v>922</v>
      </c>
      <c r="D31" s="16">
        <v>638</v>
      </c>
      <c r="E31" s="16">
        <v>716</v>
      </c>
      <c r="F31" s="16">
        <v>786</v>
      </c>
      <c r="G31" s="16">
        <v>1043</v>
      </c>
      <c r="H31" s="16">
        <v>350</v>
      </c>
      <c r="I31" s="16">
        <v>933</v>
      </c>
      <c r="J31" s="16">
        <v>75</v>
      </c>
      <c r="K31" s="16">
        <v>1247</v>
      </c>
      <c r="L31" s="16">
        <v>-144</v>
      </c>
      <c r="M31" s="16">
        <v>553</v>
      </c>
      <c r="N31" s="16">
        <v>409</v>
      </c>
      <c r="O31" s="16">
        <v>1491</v>
      </c>
      <c r="P31" s="16">
        <v>678</v>
      </c>
      <c r="Q31" s="16">
        <v>505</v>
      </c>
      <c r="R31" s="16">
        <v>355</v>
      </c>
      <c r="S31" s="16">
        <v>936</v>
      </c>
      <c r="T31" s="16">
        <v>1427</v>
      </c>
      <c r="U31" s="16">
        <v>1060</v>
      </c>
      <c r="V31" s="16">
        <v>2032</v>
      </c>
      <c r="W31" s="16">
        <v>1105</v>
      </c>
      <c r="X31" s="16">
        <v>925</v>
      </c>
      <c r="Y31" s="16">
        <v>1114</v>
      </c>
      <c r="Z31" s="16">
        <v>160</v>
      </c>
      <c r="AA31" s="16">
        <v>1500</v>
      </c>
      <c r="AB31" s="16">
        <v>286</v>
      </c>
      <c r="AC31" s="16">
        <v>1464</v>
      </c>
      <c r="AD31" s="16">
        <v>440</v>
      </c>
      <c r="AE31" s="16">
        <v>553</v>
      </c>
      <c r="AF31" s="16">
        <v>747</v>
      </c>
      <c r="AG31" s="16">
        <v>-163</v>
      </c>
      <c r="AH31" s="16">
        <v>146</v>
      </c>
      <c r="AI31" s="16">
        <v>466</v>
      </c>
      <c r="AJ31" s="16">
        <v>-879</v>
      </c>
      <c r="AK31" s="16">
        <v>-28</v>
      </c>
      <c r="AL31" s="16">
        <v>-153</v>
      </c>
      <c r="AM31" s="16">
        <v>832</v>
      </c>
      <c r="AN31" s="16">
        <v>-408</v>
      </c>
      <c r="AO31" s="16">
        <v>210</v>
      </c>
      <c r="AP31" s="16" t="s">
        <v>83</v>
      </c>
      <c r="AQ31" s="16">
        <v>2127</v>
      </c>
    </row>
    <row r="32" spans="1:43" ht="12.75" customHeight="1">
      <c r="A32" s="17" t="s">
        <v>88</v>
      </c>
      <c r="B32" s="15" t="s">
        <v>235</v>
      </c>
      <c r="C32" s="16">
        <v>458</v>
      </c>
      <c r="D32" s="16">
        <v>466</v>
      </c>
      <c r="E32" s="16">
        <v>439</v>
      </c>
      <c r="F32" s="16">
        <v>437</v>
      </c>
      <c r="G32" s="16">
        <v>437</v>
      </c>
      <c r="H32" s="16">
        <v>456</v>
      </c>
      <c r="I32" s="16">
        <v>432</v>
      </c>
      <c r="J32" s="16">
        <v>449</v>
      </c>
      <c r="K32" s="16">
        <v>436</v>
      </c>
      <c r="L32" s="16">
        <v>466</v>
      </c>
      <c r="M32" s="16">
        <v>424</v>
      </c>
      <c r="N32" s="16">
        <v>452</v>
      </c>
      <c r="O32" s="16">
        <v>436</v>
      </c>
      <c r="P32" s="16">
        <v>445</v>
      </c>
      <c r="Q32" s="16">
        <v>421</v>
      </c>
      <c r="R32" s="16">
        <v>426</v>
      </c>
      <c r="S32" s="16">
        <v>416</v>
      </c>
      <c r="T32" s="16">
        <v>425</v>
      </c>
      <c r="U32" s="16">
        <v>433</v>
      </c>
      <c r="V32" s="16">
        <v>445</v>
      </c>
      <c r="W32" s="16">
        <v>480</v>
      </c>
      <c r="X32" s="16">
        <v>460</v>
      </c>
      <c r="Y32" s="16">
        <v>474</v>
      </c>
      <c r="Z32" s="16">
        <v>475</v>
      </c>
      <c r="AA32" s="16">
        <v>434</v>
      </c>
      <c r="AB32" s="16">
        <v>469</v>
      </c>
      <c r="AC32" s="16">
        <v>411</v>
      </c>
      <c r="AD32" s="16">
        <v>449</v>
      </c>
      <c r="AE32" s="16">
        <v>454</v>
      </c>
      <c r="AF32" s="16">
        <v>476</v>
      </c>
      <c r="AG32" s="16">
        <v>488</v>
      </c>
      <c r="AH32" s="16">
        <v>550</v>
      </c>
      <c r="AI32" s="16">
        <v>506</v>
      </c>
      <c r="AJ32" s="16">
        <v>500</v>
      </c>
      <c r="AK32" s="16">
        <v>494</v>
      </c>
      <c r="AL32" s="16">
        <v>512</v>
      </c>
      <c r="AM32" s="16">
        <v>491</v>
      </c>
      <c r="AN32" s="16">
        <v>491</v>
      </c>
      <c r="AO32" s="16">
        <v>485</v>
      </c>
      <c r="AP32" s="16">
        <v>511</v>
      </c>
      <c r="AQ32" s="16">
        <v>497</v>
      </c>
    </row>
    <row r="33" spans="1:43" ht="12.75" customHeight="1">
      <c r="A33" s="14" t="s">
        <v>113</v>
      </c>
      <c r="B33" s="15" t="s">
        <v>236</v>
      </c>
      <c r="C33" s="16">
        <v>9554</v>
      </c>
      <c r="D33" s="16">
        <v>10071</v>
      </c>
      <c r="E33" s="16">
        <v>9458</v>
      </c>
      <c r="F33" s="16">
        <v>11708</v>
      </c>
      <c r="G33" s="16">
        <v>9676</v>
      </c>
      <c r="H33" s="16">
        <v>11750</v>
      </c>
      <c r="I33" s="16">
        <v>9818</v>
      </c>
      <c r="J33" s="16">
        <v>11427</v>
      </c>
      <c r="K33" s="16">
        <v>10059</v>
      </c>
      <c r="L33" s="16">
        <v>11926</v>
      </c>
      <c r="M33" s="16">
        <v>10646</v>
      </c>
      <c r="N33" s="16">
        <v>11806</v>
      </c>
      <c r="O33" s="16">
        <v>9940</v>
      </c>
      <c r="P33" s="16">
        <v>10205</v>
      </c>
      <c r="Q33" s="16">
        <v>8562</v>
      </c>
      <c r="R33" s="16">
        <v>9118</v>
      </c>
      <c r="S33" s="16">
        <v>7579</v>
      </c>
      <c r="T33" s="16">
        <v>8048</v>
      </c>
      <c r="U33" s="16">
        <v>9356</v>
      </c>
      <c r="V33" s="16">
        <v>9030</v>
      </c>
      <c r="W33" s="16">
        <v>8461</v>
      </c>
      <c r="X33" s="16">
        <v>8549</v>
      </c>
      <c r="Y33" s="16">
        <v>8462</v>
      </c>
      <c r="Z33" s="16">
        <v>11717</v>
      </c>
      <c r="AA33" s="16">
        <v>11074</v>
      </c>
      <c r="AB33" s="16">
        <v>14083</v>
      </c>
      <c r="AC33" s="16">
        <v>15594</v>
      </c>
      <c r="AD33" s="16">
        <v>16999</v>
      </c>
      <c r="AE33" s="16">
        <v>16405</v>
      </c>
      <c r="AF33" s="16">
        <v>18134</v>
      </c>
      <c r="AG33" s="16">
        <v>18965</v>
      </c>
      <c r="AH33" s="16">
        <v>21424</v>
      </c>
      <c r="AI33" s="16">
        <v>17220</v>
      </c>
      <c r="AJ33" s="16">
        <v>19063</v>
      </c>
      <c r="AK33" s="16">
        <v>17757</v>
      </c>
      <c r="AL33" s="16">
        <v>18464</v>
      </c>
      <c r="AM33" s="16">
        <v>14543</v>
      </c>
      <c r="AN33" s="16">
        <v>16453</v>
      </c>
      <c r="AO33" s="16">
        <v>16069</v>
      </c>
      <c r="AP33" s="16">
        <v>16027</v>
      </c>
      <c r="AQ33" s="16">
        <v>14032</v>
      </c>
    </row>
    <row r="34" spans="1:43" ht="12.75" customHeight="1">
      <c r="A34" s="11" t="s">
        <v>115</v>
      </c>
      <c r="B34" s="15"/>
      <c r="C34" s="16"/>
      <c r="D34" s="16"/>
      <c r="E34" s="16"/>
      <c r="F34" s="16"/>
      <c r="G34" s="16"/>
      <c r="H34" s="16"/>
      <c r="I34" s="16"/>
      <c r="J34" s="16"/>
      <c r="K34" s="16"/>
      <c r="L34" s="16"/>
      <c r="M34" s="16"/>
      <c r="N34" s="16"/>
      <c r="O34" s="16"/>
      <c r="P34" s="16"/>
      <c r="Q34" s="16"/>
      <c r="R34" s="16"/>
      <c r="S34" s="16"/>
      <c r="T34" s="16"/>
      <c r="U34" s="16"/>
      <c r="V34" s="16"/>
      <c r="W34" s="16"/>
      <c r="X34" s="16"/>
      <c r="Y34" s="16"/>
      <c r="Z34" s="16"/>
      <c r="AA34" s="16"/>
      <c r="AB34" s="16"/>
      <c r="AC34" s="16"/>
      <c r="AD34" s="16"/>
      <c r="AE34" s="16"/>
      <c r="AF34" s="16"/>
      <c r="AG34" s="16"/>
      <c r="AH34" s="16"/>
      <c r="AI34" s="16"/>
      <c r="AJ34" s="16"/>
      <c r="AK34" s="16"/>
      <c r="AL34" s="16"/>
      <c r="AM34" s="16"/>
      <c r="AN34" s="16"/>
      <c r="AO34" s="16"/>
      <c r="AP34" s="16"/>
      <c r="AQ34" s="16"/>
    </row>
    <row r="35" spans="1:43" ht="12.75" customHeight="1">
      <c r="A35" s="14" t="s">
        <v>116</v>
      </c>
      <c r="B35" s="15" t="s">
        <v>237</v>
      </c>
      <c r="C35" s="16">
        <v>583</v>
      </c>
      <c r="D35" s="16">
        <v>603</v>
      </c>
      <c r="E35" s="16">
        <v>709</v>
      </c>
      <c r="F35" s="16">
        <v>733</v>
      </c>
      <c r="G35" s="16">
        <v>791</v>
      </c>
      <c r="H35" s="16">
        <v>872</v>
      </c>
      <c r="I35" s="16">
        <v>887</v>
      </c>
      <c r="J35" s="16">
        <v>824</v>
      </c>
      <c r="K35" s="16">
        <v>876</v>
      </c>
      <c r="L35" s="16">
        <v>935</v>
      </c>
      <c r="M35" s="16">
        <v>895</v>
      </c>
      <c r="N35" s="16">
        <v>973</v>
      </c>
      <c r="O35" s="16">
        <v>1106</v>
      </c>
      <c r="P35" s="16">
        <v>1014</v>
      </c>
      <c r="Q35" s="16">
        <v>1033</v>
      </c>
      <c r="R35" s="16">
        <v>866</v>
      </c>
      <c r="S35" s="16">
        <v>793</v>
      </c>
      <c r="T35" s="16">
        <v>967</v>
      </c>
      <c r="U35" s="16">
        <v>1111</v>
      </c>
      <c r="V35" s="16">
        <v>1246</v>
      </c>
      <c r="W35" s="16">
        <v>1244</v>
      </c>
      <c r="X35" s="16">
        <v>1281</v>
      </c>
      <c r="Y35" s="16">
        <v>1288</v>
      </c>
      <c r="Z35" s="16">
        <v>1205</v>
      </c>
      <c r="AA35" s="16">
        <v>1124</v>
      </c>
      <c r="AB35" s="16">
        <v>1057</v>
      </c>
      <c r="AC35" s="16">
        <v>1037</v>
      </c>
      <c r="AD35" s="16">
        <v>960</v>
      </c>
      <c r="AE35" s="16">
        <v>1046</v>
      </c>
      <c r="AF35" s="16">
        <v>1076</v>
      </c>
      <c r="AG35" s="16">
        <v>1039</v>
      </c>
      <c r="AH35" s="16">
        <v>1140</v>
      </c>
      <c r="AI35" s="16">
        <v>1068</v>
      </c>
      <c r="AJ35" s="16">
        <v>1098</v>
      </c>
      <c r="AK35" s="16">
        <v>1147</v>
      </c>
      <c r="AL35" s="16">
        <v>1171</v>
      </c>
      <c r="AM35" s="16">
        <v>1125</v>
      </c>
      <c r="AN35" s="16">
        <v>1137</v>
      </c>
      <c r="AO35" s="16">
        <v>1175</v>
      </c>
      <c r="AP35" s="16">
        <v>994</v>
      </c>
      <c r="AQ35" s="16">
        <v>1037</v>
      </c>
    </row>
    <row r="36" spans="1:43" ht="12.75" customHeight="1">
      <c r="A36" s="14" t="s">
        <v>238</v>
      </c>
      <c r="B36" s="15" t="s">
        <v>239</v>
      </c>
      <c r="C36" s="16">
        <v>1262</v>
      </c>
      <c r="D36" s="16">
        <v>1242</v>
      </c>
      <c r="E36" s="16">
        <v>1250</v>
      </c>
      <c r="F36" s="16">
        <v>1287</v>
      </c>
      <c r="G36" s="16">
        <v>1352</v>
      </c>
      <c r="H36" s="16">
        <v>1385</v>
      </c>
      <c r="I36" s="16">
        <v>1386</v>
      </c>
      <c r="J36" s="16">
        <v>1355</v>
      </c>
      <c r="K36" s="16">
        <v>1293</v>
      </c>
      <c r="L36" s="16">
        <v>1266</v>
      </c>
      <c r="M36" s="16">
        <v>1273</v>
      </c>
      <c r="N36" s="16">
        <v>1316</v>
      </c>
      <c r="O36" s="16">
        <v>1394</v>
      </c>
      <c r="P36" s="16">
        <v>1449</v>
      </c>
      <c r="Q36" s="16">
        <v>1481</v>
      </c>
      <c r="R36" s="16">
        <v>1490</v>
      </c>
      <c r="S36" s="16">
        <v>1477</v>
      </c>
      <c r="T36" s="16">
        <v>1485</v>
      </c>
      <c r="U36" s="16">
        <v>1515</v>
      </c>
      <c r="V36" s="16">
        <v>1566</v>
      </c>
      <c r="W36" s="16">
        <v>1639</v>
      </c>
      <c r="X36" s="16">
        <v>1704</v>
      </c>
      <c r="Y36" s="16">
        <v>1762</v>
      </c>
      <c r="Z36" s="16">
        <v>1811</v>
      </c>
      <c r="AA36" s="16">
        <v>1853</v>
      </c>
      <c r="AB36" s="16">
        <v>1889</v>
      </c>
      <c r="AC36" s="16">
        <v>1919</v>
      </c>
      <c r="AD36" s="16">
        <v>1944</v>
      </c>
      <c r="AE36" s="16">
        <v>1963</v>
      </c>
      <c r="AF36" s="16">
        <v>1997</v>
      </c>
      <c r="AG36" s="16">
        <v>2046</v>
      </c>
      <c r="AH36" s="16">
        <v>2110</v>
      </c>
      <c r="AI36" s="16">
        <v>2188</v>
      </c>
      <c r="AJ36" s="16">
        <v>2259</v>
      </c>
      <c r="AK36" s="16">
        <v>2321</v>
      </c>
      <c r="AL36" s="16">
        <v>2375</v>
      </c>
      <c r="AM36" s="16">
        <v>2420</v>
      </c>
      <c r="AN36" s="16">
        <v>2474</v>
      </c>
      <c r="AO36" s="16">
        <v>2536</v>
      </c>
      <c r="AP36" s="16">
        <v>2607</v>
      </c>
      <c r="AQ36" s="16">
        <v>2686</v>
      </c>
    </row>
    <row r="37" spans="1:43" ht="12.75" customHeight="1">
      <c r="A37" s="14" t="s">
        <v>240</v>
      </c>
      <c r="B37" s="15" t="s">
        <v>241</v>
      </c>
      <c r="C37" s="16">
        <v>1033</v>
      </c>
      <c r="D37" s="16">
        <v>1228</v>
      </c>
      <c r="E37" s="16">
        <v>1333</v>
      </c>
      <c r="F37" s="16">
        <v>1275</v>
      </c>
      <c r="G37" s="16">
        <v>1260</v>
      </c>
      <c r="H37" s="16">
        <v>1302</v>
      </c>
      <c r="I37" s="16">
        <v>1620</v>
      </c>
      <c r="J37" s="16">
        <v>1469</v>
      </c>
      <c r="K37" s="16">
        <v>1514</v>
      </c>
      <c r="L37" s="16">
        <v>1538</v>
      </c>
      <c r="M37" s="16">
        <v>1379</v>
      </c>
      <c r="N37" s="16">
        <v>1299</v>
      </c>
      <c r="O37" s="16">
        <v>1406</v>
      </c>
      <c r="P37" s="16">
        <v>1328</v>
      </c>
      <c r="Q37" s="16">
        <v>1581</v>
      </c>
      <c r="R37" s="16">
        <v>1362</v>
      </c>
      <c r="S37" s="16">
        <v>1284</v>
      </c>
      <c r="T37" s="16">
        <v>1455</v>
      </c>
      <c r="U37" s="16">
        <v>1454</v>
      </c>
      <c r="V37" s="16">
        <v>1373</v>
      </c>
      <c r="W37" s="16">
        <v>1487</v>
      </c>
      <c r="X37" s="16">
        <v>1489</v>
      </c>
      <c r="Y37" s="16">
        <v>1475</v>
      </c>
      <c r="Z37" s="16">
        <v>1291</v>
      </c>
      <c r="AA37" s="16">
        <v>1581</v>
      </c>
      <c r="AB37" s="16">
        <v>1950</v>
      </c>
      <c r="AC37" s="16">
        <v>2192</v>
      </c>
      <c r="AD37" s="16">
        <v>1925</v>
      </c>
      <c r="AE37" s="16">
        <v>2058</v>
      </c>
      <c r="AF37" s="16">
        <v>2358</v>
      </c>
      <c r="AG37" s="16">
        <v>2471</v>
      </c>
      <c r="AH37" s="16">
        <v>3221</v>
      </c>
      <c r="AI37" s="16">
        <v>3270</v>
      </c>
      <c r="AJ37" s="16">
        <v>3308</v>
      </c>
      <c r="AK37" s="16">
        <v>3299</v>
      </c>
      <c r="AL37" s="16">
        <v>3199</v>
      </c>
      <c r="AM37" s="16">
        <v>3566</v>
      </c>
      <c r="AN37" s="16">
        <v>3452</v>
      </c>
      <c r="AO37" s="16">
        <v>3294</v>
      </c>
      <c r="AP37" s="16">
        <v>3483</v>
      </c>
      <c r="AQ37" s="16">
        <v>3388</v>
      </c>
    </row>
    <row r="38" spans="1:43" ht="12.75" customHeight="1">
      <c r="A38" s="14" t="s">
        <v>95</v>
      </c>
      <c r="B38" s="15" t="s">
        <v>242</v>
      </c>
      <c r="C38" s="16">
        <v>0</v>
      </c>
      <c r="D38" s="16">
        <v>0</v>
      </c>
      <c r="E38" s="16">
        <v>0</v>
      </c>
      <c r="F38" s="16">
        <v>0</v>
      </c>
      <c r="G38" s="16">
        <v>0</v>
      </c>
      <c r="H38" s="16">
        <v>0</v>
      </c>
      <c r="I38" s="16">
        <v>0</v>
      </c>
      <c r="J38" s="16">
        <v>0</v>
      </c>
      <c r="K38" s="16">
        <v>0</v>
      </c>
      <c r="L38" s="16">
        <v>0</v>
      </c>
      <c r="M38" s="16">
        <v>0</v>
      </c>
      <c r="N38" s="16">
        <v>0</v>
      </c>
      <c r="O38" s="16">
        <v>0</v>
      </c>
      <c r="P38" s="16">
        <v>0</v>
      </c>
      <c r="Q38" s="16">
        <v>0</v>
      </c>
      <c r="R38" s="16">
        <v>0</v>
      </c>
      <c r="S38" s="16">
        <v>0</v>
      </c>
      <c r="T38" s="16">
        <v>0</v>
      </c>
      <c r="U38" s="16">
        <v>0</v>
      </c>
      <c r="V38" s="16">
        <v>0</v>
      </c>
      <c r="W38" s="16">
        <v>0</v>
      </c>
      <c r="X38" s="16">
        <v>0</v>
      </c>
      <c r="Y38" s="16">
        <v>0</v>
      </c>
      <c r="Z38" s="16">
        <v>0</v>
      </c>
      <c r="AA38" s="16">
        <v>0</v>
      </c>
      <c r="AB38" s="16">
        <v>0</v>
      </c>
      <c r="AC38" s="16">
        <v>0</v>
      </c>
      <c r="AD38" s="16">
        <v>0</v>
      </c>
      <c r="AE38" s="16">
        <v>0</v>
      </c>
      <c r="AF38" s="16">
        <v>0</v>
      </c>
      <c r="AG38" s="16">
        <v>0</v>
      </c>
      <c r="AH38" s="16">
        <v>0</v>
      </c>
      <c r="AI38" s="16">
        <v>0</v>
      </c>
      <c r="AJ38" s="16">
        <v>0</v>
      </c>
      <c r="AK38" s="16">
        <v>0</v>
      </c>
      <c r="AL38" s="16">
        <v>0</v>
      </c>
      <c r="AM38" s="16">
        <v>0</v>
      </c>
      <c r="AN38" s="16">
        <v>0</v>
      </c>
      <c r="AO38" s="16">
        <v>0</v>
      </c>
      <c r="AP38" s="16">
        <v>0</v>
      </c>
      <c r="AQ38" s="16">
        <v>0</v>
      </c>
    </row>
    <row r="39" spans="1:43" ht="12.75" customHeight="1">
      <c r="A39" s="14" t="s">
        <v>121</v>
      </c>
      <c r="B39" s="15" t="s">
        <v>243</v>
      </c>
      <c r="C39" s="16">
        <v>2879</v>
      </c>
      <c r="D39" s="16">
        <v>3073</v>
      </c>
      <c r="E39" s="16">
        <v>3293</v>
      </c>
      <c r="F39" s="16">
        <v>3295</v>
      </c>
      <c r="G39" s="16">
        <v>3402</v>
      </c>
      <c r="H39" s="16">
        <v>3559</v>
      </c>
      <c r="I39" s="16">
        <v>3892</v>
      </c>
      <c r="J39" s="16">
        <v>3648</v>
      </c>
      <c r="K39" s="16">
        <v>3683</v>
      </c>
      <c r="L39" s="16">
        <v>3738</v>
      </c>
      <c r="M39" s="16">
        <v>3548</v>
      </c>
      <c r="N39" s="16">
        <v>3588</v>
      </c>
      <c r="O39" s="16">
        <v>3906</v>
      </c>
      <c r="P39" s="16">
        <v>3790</v>
      </c>
      <c r="Q39" s="16">
        <v>4095</v>
      </c>
      <c r="R39" s="16">
        <v>3718</v>
      </c>
      <c r="S39" s="16">
        <v>3554</v>
      </c>
      <c r="T39" s="16">
        <v>3907</v>
      </c>
      <c r="U39" s="16">
        <v>4080</v>
      </c>
      <c r="V39" s="16">
        <v>4186</v>
      </c>
      <c r="W39" s="16">
        <v>4370</v>
      </c>
      <c r="X39" s="16">
        <v>4475</v>
      </c>
      <c r="Y39" s="16">
        <v>4525</v>
      </c>
      <c r="Z39" s="16">
        <v>4308</v>
      </c>
      <c r="AA39" s="16">
        <v>4558</v>
      </c>
      <c r="AB39" s="16">
        <v>4895</v>
      </c>
      <c r="AC39" s="16">
        <v>5149</v>
      </c>
      <c r="AD39" s="16">
        <v>4829</v>
      </c>
      <c r="AE39" s="16">
        <v>5066</v>
      </c>
      <c r="AF39" s="16">
        <v>5431</v>
      </c>
      <c r="AG39" s="16">
        <v>5555</v>
      </c>
      <c r="AH39" s="16">
        <v>6471</v>
      </c>
      <c r="AI39" s="16">
        <v>6526</v>
      </c>
      <c r="AJ39" s="16">
        <v>6665</v>
      </c>
      <c r="AK39" s="16">
        <v>6768</v>
      </c>
      <c r="AL39" s="16">
        <v>6745</v>
      </c>
      <c r="AM39" s="16">
        <v>7110</v>
      </c>
      <c r="AN39" s="16">
        <v>7063</v>
      </c>
      <c r="AO39" s="16">
        <v>7005</v>
      </c>
      <c r="AP39" s="16">
        <v>7083</v>
      </c>
      <c r="AQ39" s="16">
        <v>7111</v>
      </c>
    </row>
    <row r="40" spans="1:43" ht="12.75" customHeight="1">
      <c r="A40" s="20" t="s">
        <v>123</v>
      </c>
      <c r="B40" s="15" t="s">
        <v>244</v>
      </c>
      <c r="C40" s="16">
        <v>12433</v>
      </c>
      <c r="D40" s="16">
        <v>13144</v>
      </c>
      <c r="E40" s="16">
        <v>12750</v>
      </c>
      <c r="F40" s="16">
        <v>15003</v>
      </c>
      <c r="G40" s="16">
        <v>13079</v>
      </c>
      <c r="H40" s="16">
        <v>15310</v>
      </c>
      <c r="I40" s="16">
        <v>13710</v>
      </c>
      <c r="J40" s="16">
        <v>15076</v>
      </c>
      <c r="K40" s="16">
        <v>13742</v>
      </c>
      <c r="L40" s="16">
        <v>15664</v>
      </c>
      <c r="M40" s="16">
        <v>14193</v>
      </c>
      <c r="N40" s="16">
        <v>15394</v>
      </c>
      <c r="O40" s="16">
        <v>13846</v>
      </c>
      <c r="P40" s="16">
        <v>13995</v>
      </c>
      <c r="Q40" s="16">
        <v>12657</v>
      </c>
      <c r="R40" s="16">
        <v>12836</v>
      </c>
      <c r="S40" s="16">
        <v>11132</v>
      </c>
      <c r="T40" s="16">
        <v>11955</v>
      </c>
      <c r="U40" s="16">
        <v>13436</v>
      </c>
      <c r="V40" s="16">
        <v>13215</v>
      </c>
      <c r="W40" s="16">
        <v>12831</v>
      </c>
      <c r="X40" s="16">
        <v>13024</v>
      </c>
      <c r="Y40" s="16">
        <v>12987</v>
      </c>
      <c r="Z40" s="16">
        <v>16025</v>
      </c>
      <c r="AA40" s="16">
        <v>15632</v>
      </c>
      <c r="AB40" s="16">
        <v>18978</v>
      </c>
      <c r="AC40" s="16">
        <v>20743</v>
      </c>
      <c r="AD40" s="16">
        <v>21827</v>
      </c>
      <c r="AE40" s="16">
        <v>21471</v>
      </c>
      <c r="AF40" s="16">
        <v>23565</v>
      </c>
      <c r="AG40" s="16">
        <v>24520</v>
      </c>
      <c r="AH40" s="16">
        <v>27895</v>
      </c>
      <c r="AI40" s="16">
        <v>23746</v>
      </c>
      <c r="AJ40" s="16">
        <v>25728</v>
      </c>
      <c r="AK40" s="16">
        <v>24525</v>
      </c>
      <c r="AL40" s="16">
        <v>25209</v>
      </c>
      <c r="AM40" s="16">
        <v>21654</v>
      </c>
      <c r="AN40" s="16">
        <v>23516</v>
      </c>
      <c r="AO40" s="16">
        <v>23073</v>
      </c>
      <c r="AP40" s="16">
        <v>23110</v>
      </c>
      <c r="AQ40" s="16">
        <v>21143</v>
      </c>
    </row>
    <row r="41" spans="1:43" ht="12.75" customHeight="1">
      <c r="A41" s="20"/>
      <c r="B41" s="15"/>
      <c r="C41" s="16"/>
      <c r="D41" s="16"/>
      <c r="E41" s="16"/>
      <c r="F41" s="16"/>
      <c r="G41" s="16"/>
      <c r="H41" s="16"/>
      <c r="I41" s="16"/>
      <c r="J41" s="16"/>
      <c r="K41" s="16"/>
      <c r="L41" s="16"/>
      <c r="M41" s="16"/>
      <c r="N41" s="16"/>
      <c r="O41" s="16"/>
      <c r="P41" s="16"/>
      <c r="Q41" s="16"/>
      <c r="R41" s="16"/>
      <c r="S41" s="16"/>
      <c r="T41" s="16"/>
      <c r="U41" s="16"/>
      <c r="V41" s="16"/>
      <c r="W41" s="16"/>
      <c r="X41" s="16"/>
      <c r="Y41" s="16"/>
      <c r="Z41" s="16"/>
      <c r="AA41" s="16"/>
      <c r="AB41" s="16"/>
      <c r="AC41" s="16"/>
      <c r="AD41" s="16"/>
      <c r="AE41" s="16"/>
      <c r="AF41" s="16"/>
      <c r="AG41" s="16"/>
      <c r="AH41" s="16"/>
      <c r="AI41" s="16"/>
      <c r="AJ41" s="16"/>
      <c r="AK41" s="16"/>
      <c r="AL41" s="16"/>
      <c r="AM41" s="16"/>
      <c r="AN41" s="16"/>
      <c r="AO41" s="16"/>
      <c r="AP41" s="16"/>
      <c r="AQ41" s="16"/>
    </row>
    <row r="42" spans="1:43" ht="12.75" customHeight="1">
      <c r="A42" s="11" t="s">
        <v>125</v>
      </c>
      <c r="B42" s="15"/>
      <c r="C42" s="16"/>
      <c r="D42" s="16"/>
      <c r="E42" s="16"/>
      <c r="F42" s="16"/>
      <c r="G42" s="16"/>
      <c r="H42" s="16"/>
      <c r="I42" s="16"/>
      <c r="J42" s="16"/>
      <c r="K42" s="16"/>
      <c r="L42" s="16"/>
      <c r="M42" s="16"/>
      <c r="N42" s="16"/>
      <c r="O42" s="16"/>
      <c r="P42" s="16"/>
      <c r="Q42" s="16"/>
      <c r="R42" s="16"/>
      <c r="S42" s="16"/>
      <c r="T42" s="16"/>
      <c r="U42" s="16"/>
      <c r="V42" s="16"/>
      <c r="W42" s="16"/>
      <c r="X42" s="16"/>
      <c r="Y42" s="16"/>
      <c r="Z42" s="16"/>
      <c r="AA42" s="16"/>
      <c r="AB42" s="16"/>
      <c r="AC42" s="16"/>
      <c r="AD42" s="16"/>
      <c r="AE42" s="16"/>
      <c r="AF42" s="16"/>
      <c r="AG42" s="16"/>
      <c r="AH42" s="16"/>
      <c r="AI42" s="16"/>
      <c r="AJ42" s="16"/>
      <c r="AK42" s="16"/>
      <c r="AL42" s="16"/>
      <c r="AM42" s="16"/>
      <c r="AN42" s="16"/>
      <c r="AO42" s="16"/>
      <c r="AP42" s="16"/>
      <c r="AQ42" s="16"/>
    </row>
    <row r="43" spans="1:43" ht="12.75" customHeight="1">
      <c r="A43" s="14" t="s">
        <v>126</v>
      </c>
      <c r="B43" s="15" t="s">
        <v>245</v>
      </c>
      <c r="C43" s="16">
        <v>2268</v>
      </c>
      <c r="D43" s="16">
        <v>1991</v>
      </c>
      <c r="E43" s="16">
        <v>2106</v>
      </c>
      <c r="F43" s="16">
        <v>2292</v>
      </c>
      <c r="G43" s="16">
        <v>2596</v>
      </c>
      <c r="H43" s="16">
        <v>1882</v>
      </c>
      <c r="I43" s="16">
        <v>2647</v>
      </c>
      <c r="J43" s="16">
        <v>3053</v>
      </c>
      <c r="K43" s="16">
        <v>2083</v>
      </c>
      <c r="L43" s="16">
        <v>2029</v>
      </c>
      <c r="M43" s="16">
        <v>1933</v>
      </c>
      <c r="N43" s="16">
        <v>2426</v>
      </c>
      <c r="O43" s="16">
        <v>2346</v>
      </c>
      <c r="P43" s="16">
        <v>2262</v>
      </c>
      <c r="Q43" s="16">
        <v>2815</v>
      </c>
      <c r="R43" s="16">
        <v>3421</v>
      </c>
      <c r="S43" s="16">
        <v>2957</v>
      </c>
      <c r="T43" s="16">
        <v>2388</v>
      </c>
      <c r="U43" s="16">
        <v>2375</v>
      </c>
      <c r="V43" s="16">
        <v>3157</v>
      </c>
      <c r="W43" s="16">
        <v>2443</v>
      </c>
      <c r="X43" s="16">
        <v>2160</v>
      </c>
      <c r="Y43" s="16">
        <v>2633</v>
      </c>
      <c r="Z43" s="16">
        <v>3918</v>
      </c>
      <c r="AA43" s="16">
        <v>2329</v>
      </c>
      <c r="AB43" s="16">
        <v>2486</v>
      </c>
      <c r="AC43" s="16">
        <v>2229</v>
      </c>
      <c r="AD43" s="16">
        <v>4844</v>
      </c>
      <c r="AE43" s="16">
        <v>3043</v>
      </c>
      <c r="AF43" s="16">
        <v>2672</v>
      </c>
      <c r="AG43" s="16">
        <v>2762</v>
      </c>
      <c r="AH43" s="16">
        <v>2663</v>
      </c>
      <c r="AI43" s="16">
        <v>2263</v>
      </c>
      <c r="AJ43" s="16">
        <v>1824</v>
      </c>
      <c r="AK43" s="16">
        <v>1617</v>
      </c>
      <c r="AL43" s="16">
        <v>2698</v>
      </c>
      <c r="AM43" s="16">
        <v>2649</v>
      </c>
      <c r="AN43" s="16">
        <v>2003</v>
      </c>
      <c r="AO43" s="16">
        <v>1002</v>
      </c>
      <c r="AP43" s="16">
        <v>3208</v>
      </c>
      <c r="AQ43" s="16">
        <v>1416</v>
      </c>
    </row>
    <row r="44" spans="1:43" ht="12.75" customHeight="1">
      <c r="A44" s="14" t="s">
        <v>128</v>
      </c>
      <c r="B44" s="15" t="s">
        <v>246</v>
      </c>
      <c r="C44" s="16">
        <v>266</v>
      </c>
      <c r="D44" s="16">
        <v>103</v>
      </c>
      <c r="E44" s="16">
        <v>-54</v>
      </c>
      <c r="F44" s="16">
        <v>15</v>
      </c>
      <c r="G44" s="16">
        <v>-27</v>
      </c>
      <c r="H44" s="16">
        <v>-178</v>
      </c>
      <c r="I44" s="16">
        <v>-420</v>
      </c>
      <c r="J44" s="16">
        <v>-203</v>
      </c>
      <c r="K44" s="16">
        <v>-176</v>
      </c>
      <c r="L44" s="16">
        <v>-226</v>
      </c>
      <c r="M44" s="16">
        <v>138</v>
      </c>
      <c r="N44" s="16">
        <v>106</v>
      </c>
      <c r="O44" s="16">
        <v>49</v>
      </c>
      <c r="P44" s="16">
        <v>275</v>
      </c>
      <c r="Q44" s="16">
        <v>154</v>
      </c>
      <c r="R44" s="16">
        <v>518</v>
      </c>
      <c r="S44" s="16">
        <v>637</v>
      </c>
      <c r="T44" s="16">
        <v>366</v>
      </c>
      <c r="U44" s="16">
        <v>349</v>
      </c>
      <c r="V44" s="16">
        <v>135</v>
      </c>
      <c r="W44" s="16">
        <v>157</v>
      </c>
      <c r="X44" s="16">
        <v>67</v>
      </c>
      <c r="Y44" s="16">
        <v>164</v>
      </c>
      <c r="Z44" s="16">
        <v>161</v>
      </c>
      <c r="AA44" s="16">
        <v>-28</v>
      </c>
      <c r="AB44" s="16">
        <v>-399</v>
      </c>
      <c r="AC44" s="16">
        <v>-608</v>
      </c>
      <c r="AD44" s="16">
        <v>-260</v>
      </c>
      <c r="AE44" s="16">
        <v>-292</v>
      </c>
      <c r="AF44" s="16">
        <v>-539</v>
      </c>
      <c r="AG44" s="16">
        <v>-476</v>
      </c>
      <c r="AH44" s="16">
        <v>-1155</v>
      </c>
      <c r="AI44" s="16">
        <v>-1004</v>
      </c>
      <c r="AJ44" s="16">
        <v>-1107</v>
      </c>
      <c r="AK44" s="16">
        <v>-1140</v>
      </c>
      <c r="AL44" s="16">
        <v>-1134</v>
      </c>
      <c r="AM44" s="16">
        <v>-1446</v>
      </c>
      <c r="AN44" s="16">
        <v>-1474</v>
      </c>
      <c r="AO44" s="16">
        <v>-1347</v>
      </c>
      <c r="AP44" s="16">
        <v>-1425</v>
      </c>
      <c r="AQ44" s="16">
        <v>-1335</v>
      </c>
    </row>
    <row r="45" spans="1:43" ht="12.75" customHeight="1">
      <c r="A45" s="14" t="s">
        <v>247</v>
      </c>
      <c r="B45" s="15" t="s">
        <v>248</v>
      </c>
      <c r="C45" s="16">
        <v>-901</v>
      </c>
      <c r="D45" s="16">
        <v>-927</v>
      </c>
      <c r="E45" s="16">
        <v>-967</v>
      </c>
      <c r="F45" s="16">
        <v>-927</v>
      </c>
      <c r="G45" s="16">
        <v>-936</v>
      </c>
      <c r="H45" s="16">
        <v>-911</v>
      </c>
      <c r="I45" s="16">
        <v>-998</v>
      </c>
      <c r="J45" s="16">
        <v>-960</v>
      </c>
      <c r="K45" s="16">
        <v>-1078</v>
      </c>
      <c r="L45" s="16">
        <v>-1094</v>
      </c>
      <c r="M45" s="16">
        <v>-1230</v>
      </c>
      <c r="N45" s="16">
        <v>-1149</v>
      </c>
      <c r="O45" s="16">
        <v>-1268</v>
      </c>
      <c r="P45" s="16">
        <v>-1287</v>
      </c>
      <c r="Q45" s="16">
        <v>-1435</v>
      </c>
      <c r="R45" s="16">
        <v>-1448</v>
      </c>
      <c r="S45" s="16">
        <v>-1493</v>
      </c>
      <c r="T45" s="16">
        <v>-1606</v>
      </c>
      <c r="U45" s="16">
        <v>-1733</v>
      </c>
      <c r="V45" s="16">
        <v>-1673</v>
      </c>
      <c r="W45" s="16">
        <v>-1754</v>
      </c>
      <c r="X45" s="16">
        <v>-1641</v>
      </c>
      <c r="Y45" s="16">
        <v>-1680</v>
      </c>
      <c r="Z45" s="16">
        <v>-1438</v>
      </c>
      <c r="AA45" s="16">
        <v>-1379</v>
      </c>
      <c r="AB45" s="16">
        <v>-1251</v>
      </c>
      <c r="AC45" s="16">
        <v>-1199</v>
      </c>
      <c r="AD45" s="16">
        <v>-1088</v>
      </c>
      <c r="AE45" s="16">
        <v>-1179</v>
      </c>
      <c r="AF45" s="16">
        <v>-1166</v>
      </c>
      <c r="AG45" s="16">
        <v>-1218</v>
      </c>
      <c r="AH45" s="16">
        <v>-1160</v>
      </c>
      <c r="AI45" s="16">
        <v>-1238</v>
      </c>
      <c r="AJ45" s="16">
        <v>-1167</v>
      </c>
      <c r="AK45" s="16">
        <v>-1158</v>
      </c>
      <c r="AL45" s="16">
        <v>-1098</v>
      </c>
      <c r="AM45" s="16">
        <v>-1125</v>
      </c>
      <c r="AN45" s="16">
        <v>-1027</v>
      </c>
      <c r="AO45" s="16">
        <v>-1051</v>
      </c>
      <c r="AP45" s="16">
        <v>-974</v>
      </c>
      <c r="AQ45" s="16">
        <v>-1008</v>
      </c>
    </row>
    <row r="46" spans="1:43" ht="12.75" customHeight="1">
      <c r="A46" s="14" t="s">
        <v>130</v>
      </c>
      <c r="B46" s="15" t="s">
        <v>249</v>
      </c>
      <c r="C46" s="16">
        <v>1632</v>
      </c>
      <c r="D46" s="16">
        <v>1168</v>
      </c>
      <c r="E46" s="16">
        <v>1085</v>
      </c>
      <c r="F46" s="16">
        <v>1380</v>
      </c>
      <c r="G46" s="16">
        <v>1633</v>
      </c>
      <c r="H46" s="16">
        <v>793</v>
      </c>
      <c r="I46" s="16">
        <v>1229</v>
      </c>
      <c r="J46" s="16">
        <v>1891</v>
      </c>
      <c r="K46" s="16">
        <v>829</v>
      </c>
      <c r="L46" s="16">
        <v>709</v>
      </c>
      <c r="M46" s="16">
        <v>841</v>
      </c>
      <c r="N46" s="16">
        <v>1383</v>
      </c>
      <c r="O46" s="16">
        <v>1127</v>
      </c>
      <c r="P46" s="16">
        <v>1249</v>
      </c>
      <c r="Q46" s="16">
        <v>1534</v>
      </c>
      <c r="R46" s="16">
        <v>2491</v>
      </c>
      <c r="S46" s="16">
        <v>2102</v>
      </c>
      <c r="T46" s="16">
        <v>1148</v>
      </c>
      <c r="U46" s="16">
        <v>991</v>
      </c>
      <c r="V46" s="16">
        <v>1620</v>
      </c>
      <c r="W46" s="16">
        <v>846</v>
      </c>
      <c r="X46" s="16">
        <v>586</v>
      </c>
      <c r="Y46" s="16">
        <v>1116</v>
      </c>
      <c r="Z46" s="16">
        <v>2641</v>
      </c>
      <c r="AA46" s="16">
        <v>922</v>
      </c>
      <c r="AB46" s="16">
        <v>836</v>
      </c>
      <c r="AC46" s="16">
        <v>423</v>
      </c>
      <c r="AD46" s="16">
        <v>3496</v>
      </c>
      <c r="AE46" s="16">
        <v>1572</v>
      </c>
      <c r="AF46" s="16">
        <v>966</v>
      </c>
      <c r="AG46" s="16">
        <v>1069</v>
      </c>
      <c r="AH46" s="16">
        <v>348</v>
      </c>
      <c r="AI46" s="16">
        <v>21</v>
      </c>
      <c r="AJ46" s="16">
        <v>-450</v>
      </c>
      <c r="AK46" s="16">
        <v>-681</v>
      </c>
      <c r="AL46" s="16">
        <v>466</v>
      </c>
      <c r="AM46" s="16">
        <v>78</v>
      </c>
      <c r="AN46" s="16">
        <v>-499</v>
      </c>
      <c r="AO46" s="16">
        <v>-1396</v>
      </c>
      <c r="AP46" s="16">
        <v>809</v>
      </c>
      <c r="AQ46" s="16">
        <v>-927</v>
      </c>
    </row>
    <row r="47" spans="1:43" ht="12.75" customHeight="1">
      <c r="A47" s="14" t="s">
        <v>132</v>
      </c>
      <c r="B47" s="15" t="s">
        <v>250</v>
      </c>
      <c r="C47" s="16">
        <v>298</v>
      </c>
      <c r="D47" s="16">
        <v>321</v>
      </c>
      <c r="E47" s="16">
        <v>343</v>
      </c>
      <c r="F47" s="16">
        <v>364</v>
      </c>
      <c r="G47" s="16">
        <v>334</v>
      </c>
      <c r="H47" s="16">
        <v>355</v>
      </c>
      <c r="I47" s="16">
        <v>377</v>
      </c>
      <c r="J47" s="16">
        <v>406</v>
      </c>
      <c r="K47" s="16">
        <v>394</v>
      </c>
      <c r="L47" s="16">
        <v>411</v>
      </c>
      <c r="M47" s="16">
        <v>424</v>
      </c>
      <c r="N47" s="16">
        <v>430</v>
      </c>
      <c r="O47" s="16">
        <v>416</v>
      </c>
      <c r="P47" s="16">
        <v>411</v>
      </c>
      <c r="Q47" s="16">
        <v>415</v>
      </c>
      <c r="R47" s="16">
        <v>427</v>
      </c>
      <c r="S47" s="16">
        <v>405</v>
      </c>
      <c r="T47" s="16">
        <v>419</v>
      </c>
      <c r="U47" s="16">
        <v>430</v>
      </c>
      <c r="V47" s="16">
        <v>436</v>
      </c>
      <c r="W47" s="16">
        <v>400</v>
      </c>
      <c r="X47" s="16">
        <v>413</v>
      </c>
      <c r="Y47" s="16">
        <v>426</v>
      </c>
      <c r="Z47" s="16">
        <v>443</v>
      </c>
      <c r="AA47" s="16">
        <v>424</v>
      </c>
      <c r="AB47" s="16">
        <v>445</v>
      </c>
      <c r="AC47" s="16">
        <v>466</v>
      </c>
      <c r="AD47" s="16">
        <v>501</v>
      </c>
      <c r="AE47" s="16">
        <v>466</v>
      </c>
      <c r="AF47" s="16">
        <v>488</v>
      </c>
      <c r="AG47" s="16">
        <v>505</v>
      </c>
      <c r="AH47" s="16">
        <v>522</v>
      </c>
      <c r="AI47" s="16">
        <v>507</v>
      </c>
      <c r="AJ47" s="16">
        <v>528</v>
      </c>
      <c r="AK47" s="16">
        <v>545</v>
      </c>
      <c r="AL47" s="16">
        <v>565</v>
      </c>
      <c r="AM47" s="16">
        <v>550</v>
      </c>
      <c r="AN47" s="16">
        <v>565</v>
      </c>
      <c r="AO47" s="16">
        <v>582</v>
      </c>
      <c r="AP47" s="16">
        <v>602</v>
      </c>
      <c r="AQ47" s="16">
        <v>618</v>
      </c>
    </row>
    <row r="48" spans="1:43" ht="12.75" customHeight="1">
      <c r="A48" s="14" t="s">
        <v>134</v>
      </c>
      <c r="B48" s="15" t="s">
        <v>251</v>
      </c>
      <c r="C48" s="16">
        <v>1334</v>
      </c>
      <c r="D48" s="16">
        <v>847</v>
      </c>
      <c r="E48" s="16">
        <v>742</v>
      </c>
      <c r="F48" s="16">
        <v>1016</v>
      </c>
      <c r="G48" s="16">
        <v>1299</v>
      </c>
      <c r="H48" s="16">
        <v>439</v>
      </c>
      <c r="I48" s="16">
        <v>852</v>
      </c>
      <c r="J48" s="16">
        <v>1485</v>
      </c>
      <c r="K48" s="16">
        <v>435</v>
      </c>
      <c r="L48" s="16">
        <v>299</v>
      </c>
      <c r="M48" s="16">
        <v>417</v>
      </c>
      <c r="N48" s="16">
        <v>953</v>
      </c>
      <c r="O48" s="16">
        <v>711</v>
      </c>
      <c r="P48" s="16">
        <v>838</v>
      </c>
      <c r="Q48" s="16">
        <v>1119</v>
      </c>
      <c r="R48" s="16">
        <v>2064</v>
      </c>
      <c r="S48" s="16">
        <v>1696</v>
      </c>
      <c r="T48" s="16">
        <v>729</v>
      </c>
      <c r="U48" s="16">
        <v>561</v>
      </c>
      <c r="V48" s="16">
        <v>1183</v>
      </c>
      <c r="W48" s="16">
        <v>446</v>
      </c>
      <c r="X48" s="16">
        <v>173</v>
      </c>
      <c r="Y48" s="16">
        <v>690</v>
      </c>
      <c r="Z48" s="16">
        <v>2198</v>
      </c>
      <c r="AA48" s="16">
        <v>498</v>
      </c>
      <c r="AB48" s="16">
        <v>392</v>
      </c>
      <c r="AC48" s="16">
        <v>-44</v>
      </c>
      <c r="AD48" s="16">
        <v>2995</v>
      </c>
      <c r="AE48" s="16">
        <v>1106</v>
      </c>
      <c r="AF48" s="16">
        <v>479</v>
      </c>
      <c r="AG48" s="16">
        <v>564</v>
      </c>
      <c r="AH48" s="16">
        <v>-174</v>
      </c>
      <c r="AI48" s="16">
        <v>-487</v>
      </c>
      <c r="AJ48" s="16">
        <v>-978</v>
      </c>
      <c r="AK48" s="16">
        <v>-1227</v>
      </c>
      <c r="AL48" s="16">
        <v>-99</v>
      </c>
      <c r="AM48" s="16">
        <v>-472</v>
      </c>
      <c r="AN48" s="16">
        <v>-1063</v>
      </c>
      <c r="AO48" s="16">
        <v>-1978</v>
      </c>
      <c r="AP48" s="16">
        <v>207</v>
      </c>
      <c r="AQ48" s="16">
        <v>-1545</v>
      </c>
    </row>
    <row r="49" spans="1:43" ht="12.75" customHeight="1">
      <c r="A49" s="11" t="s">
        <v>139</v>
      </c>
      <c r="B49" s="15"/>
      <c r="C49" s="16"/>
      <c r="D49" s="16"/>
      <c r="E49" s="16"/>
      <c r="F49" s="16"/>
      <c r="G49" s="16"/>
      <c r="H49" s="16"/>
      <c r="I49" s="16"/>
      <c r="J49" s="16"/>
      <c r="K49" s="16"/>
      <c r="L49" s="16"/>
      <c r="M49" s="16"/>
      <c r="N49" s="16"/>
      <c r="O49" s="16"/>
      <c r="P49" s="16"/>
      <c r="Q49" s="16"/>
      <c r="R49" s="16"/>
      <c r="S49" s="16"/>
      <c r="T49" s="16"/>
      <c r="U49" s="16"/>
      <c r="V49" s="16"/>
      <c r="W49" s="16"/>
      <c r="X49" s="16"/>
      <c r="Y49" s="16"/>
      <c r="Z49" s="16"/>
      <c r="AA49" s="16"/>
      <c r="AB49" s="16"/>
      <c r="AC49" s="16"/>
      <c r="AD49" s="16"/>
      <c r="AE49" s="16"/>
      <c r="AF49" s="16"/>
      <c r="AG49" s="16"/>
      <c r="AH49" s="16"/>
      <c r="AI49" s="16"/>
      <c r="AJ49" s="16"/>
      <c r="AK49" s="16"/>
      <c r="AL49" s="16"/>
      <c r="AM49" s="16"/>
      <c r="AN49" s="16"/>
      <c r="AO49" s="16"/>
      <c r="AP49" s="16"/>
      <c r="AQ49" s="16"/>
    </row>
    <row r="50" spans="1:43" ht="12.75" customHeight="1">
      <c r="A50" s="14" t="s">
        <v>137</v>
      </c>
      <c r="B50" s="15" t="s">
        <v>252</v>
      </c>
      <c r="C50" s="16">
        <v>1334</v>
      </c>
      <c r="D50" s="16">
        <v>847</v>
      </c>
      <c r="E50" s="16">
        <v>742</v>
      </c>
      <c r="F50" s="16">
        <v>1016</v>
      </c>
      <c r="G50" s="16">
        <v>1299</v>
      </c>
      <c r="H50" s="16">
        <v>439</v>
      </c>
      <c r="I50" s="16">
        <v>852</v>
      </c>
      <c r="J50" s="16">
        <v>1485</v>
      </c>
      <c r="K50" s="16">
        <v>435</v>
      </c>
      <c r="L50" s="16">
        <v>299</v>
      </c>
      <c r="M50" s="16">
        <v>417</v>
      </c>
      <c r="N50" s="16">
        <v>953</v>
      </c>
      <c r="O50" s="16">
        <v>711</v>
      </c>
      <c r="P50" s="16">
        <v>838</v>
      </c>
      <c r="Q50" s="16">
        <v>1119</v>
      </c>
      <c r="R50" s="16">
        <v>2064</v>
      </c>
      <c r="S50" s="16">
        <v>1696</v>
      </c>
      <c r="T50" s="16">
        <v>729</v>
      </c>
      <c r="U50" s="16">
        <v>561</v>
      </c>
      <c r="V50" s="16">
        <v>1183</v>
      </c>
      <c r="W50" s="16">
        <v>446</v>
      </c>
      <c r="X50" s="16">
        <v>173</v>
      </c>
      <c r="Y50" s="16">
        <v>690</v>
      </c>
      <c r="Z50" s="16">
        <v>2198</v>
      </c>
      <c r="AA50" s="16">
        <v>498</v>
      </c>
      <c r="AB50" s="16">
        <v>392</v>
      </c>
      <c r="AC50" s="16">
        <v>-44</v>
      </c>
      <c r="AD50" s="16">
        <v>2995</v>
      </c>
      <c r="AE50" s="16">
        <v>1106</v>
      </c>
      <c r="AF50" s="16">
        <v>479</v>
      </c>
      <c r="AG50" s="16">
        <v>564</v>
      </c>
      <c r="AH50" s="16">
        <v>-174</v>
      </c>
      <c r="AI50" s="16">
        <v>-487</v>
      </c>
      <c r="AJ50" s="16">
        <v>-978</v>
      </c>
      <c r="AK50" s="16">
        <v>-1227</v>
      </c>
      <c r="AL50" s="16">
        <v>-99</v>
      </c>
      <c r="AM50" s="16">
        <v>-472</v>
      </c>
      <c r="AN50" s="16">
        <v>-1063</v>
      </c>
      <c r="AO50" s="16">
        <v>-1978</v>
      </c>
      <c r="AP50" s="16">
        <v>207</v>
      </c>
      <c r="AQ50" s="16">
        <v>-1545</v>
      </c>
    </row>
    <row r="51" spans="1:43" ht="12.75" customHeight="1">
      <c r="A51" s="14" t="s">
        <v>139</v>
      </c>
      <c r="B51" s="15" t="s">
        <v>253</v>
      </c>
      <c r="C51" s="16">
        <v>1334</v>
      </c>
      <c r="D51" s="16">
        <v>847</v>
      </c>
      <c r="E51" s="16">
        <v>742</v>
      </c>
      <c r="F51" s="16">
        <v>1016</v>
      </c>
      <c r="G51" s="16">
        <v>1299</v>
      </c>
      <c r="H51" s="16">
        <v>439</v>
      </c>
      <c r="I51" s="16">
        <v>852</v>
      </c>
      <c r="J51" s="16">
        <v>1485</v>
      </c>
      <c r="K51" s="16">
        <v>435</v>
      </c>
      <c r="L51" s="16">
        <v>299</v>
      </c>
      <c r="M51" s="16">
        <v>417</v>
      </c>
      <c r="N51" s="16">
        <v>953</v>
      </c>
      <c r="O51" s="16">
        <v>711</v>
      </c>
      <c r="P51" s="16">
        <v>838</v>
      </c>
      <c r="Q51" s="16">
        <v>1119</v>
      </c>
      <c r="R51" s="16">
        <v>2064</v>
      </c>
      <c r="S51" s="16">
        <v>1696</v>
      </c>
      <c r="T51" s="16">
        <v>729</v>
      </c>
      <c r="U51" s="16">
        <v>561</v>
      </c>
      <c r="V51" s="16">
        <v>1183</v>
      </c>
      <c r="W51" s="16">
        <v>446</v>
      </c>
      <c r="X51" s="16">
        <v>173</v>
      </c>
      <c r="Y51" s="16">
        <v>690</v>
      </c>
      <c r="Z51" s="16">
        <v>2198</v>
      </c>
      <c r="AA51" s="16">
        <v>498</v>
      </c>
      <c r="AB51" s="16">
        <v>392</v>
      </c>
      <c r="AC51" s="16">
        <v>-44</v>
      </c>
      <c r="AD51" s="16">
        <v>2995</v>
      </c>
      <c r="AE51" s="16">
        <v>1106</v>
      </c>
      <c r="AF51" s="16">
        <v>479</v>
      </c>
      <c r="AG51" s="16">
        <v>564</v>
      </c>
      <c r="AH51" s="16">
        <v>-174</v>
      </c>
      <c r="AI51" s="16">
        <v>-487</v>
      </c>
      <c r="AJ51" s="16">
        <v>-978</v>
      </c>
      <c r="AK51" s="16">
        <v>-1227</v>
      </c>
      <c r="AL51" s="16">
        <v>-99</v>
      </c>
      <c r="AM51" s="16">
        <v>-472</v>
      </c>
      <c r="AN51" s="16">
        <v>-1063</v>
      </c>
      <c r="AO51" s="16">
        <v>-1978</v>
      </c>
      <c r="AP51" s="16">
        <v>207</v>
      </c>
      <c r="AQ51" s="16">
        <v>-1545</v>
      </c>
    </row>
    <row r="52" spans="1:43" ht="12.75" customHeight="1">
      <c r="A52" s="26"/>
      <c r="C52" s="16"/>
      <c r="D52" s="16"/>
      <c r="E52" s="16"/>
      <c r="F52" s="16"/>
      <c r="G52" s="16"/>
      <c r="H52" s="16"/>
      <c r="I52" s="16"/>
      <c r="J52" s="16"/>
      <c r="K52" s="16"/>
      <c r="L52" s="16"/>
      <c r="M52" s="16"/>
      <c r="N52" s="16"/>
      <c r="O52" s="16"/>
      <c r="P52" s="16"/>
      <c r="Q52" s="16"/>
      <c r="R52" s="16"/>
      <c r="S52" s="16"/>
      <c r="T52" s="16"/>
      <c r="U52" s="16"/>
      <c r="V52" s="16"/>
      <c r="W52" s="16"/>
      <c r="X52" s="16"/>
      <c r="Y52" s="16"/>
      <c r="Z52" s="16"/>
      <c r="AA52" s="16"/>
      <c r="AB52" s="16"/>
      <c r="AC52" s="16"/>
      <c r="AD52" s="16"/>
      <c r="AE52" s="16"/>
      <c r="AF52" s="16"/>
      <c r="AG52" s="16"/>
      <c r="AH52" s="16"/>
      <c r="AI52" s="16"/>
      <c r="AJ52" s="16"/>
      <c r="AK52" s="16"/>
      <c r="AL52" s="16"/>
      <c r="AM52" s="16"/>
      <c r="AN52" s="16"/>
      <c r="AO52" s="16"/>
      <c r="AP52" s="16"/>
      <c r="AQ52" s="16"/>
    </row>
    <row r="53" spans="1:43" s="10" customFormat="1" ht="12.75" customHeight="1">
      <c r="A53" s="44" t="s">
        <v>141</v>
      </c>
      <c r="B53" s="45"/>
      <c r="C53" s="45"/>
      <c r="D53" s="45"/>
      <c r="E53" s="45"/>
      <c r="F53" s="45"/>
      <c r="G53" s="45"/>
      <c r="H53" s="45"/>
      <c r="I53" s="45"/>
      <c r="J53" s="45"/>
      <c r="K53" s="45"/>
      <c r="L53" s="45"/>
      <c r="M53" s="45"/>
      <c r="N53" s="45"/>
      <c r="O53" s="45"/>
      <c r="P53" s="45"/>
      <c r="Q53" s="45"/>
      <c r="R53" s="45"/>
      <c r="S53" s="45"/>
      <c r="T53" s="45"/>
      <c r="U53" s="45"/>
      <c r="V53" s="45"/>
      <c r="W53" s="45"/>
      <c r="X53" s="45"/>
      <c r="Y53" s="45"/>
      <c r="Z53" s="45"/>
      <c r="AA53" s="45"/>
      <c r="AB53" s="45"/>
      <c r="AC53" s="45"/>
      <c r="AD53" s="45"/>
      <c r="AE53" s="45"/>
      <c r="AF53" s="45"/>
      <c r="AG53" s="45"/>
      <c r="AH53" s="45"/>
      <c r="AI53" s="45"/>
      <c r="AJ53" s="45"/>
      <c r="AK53" s="45"/>
      <c r="AL53" s="45"/>
      <c r="AM53" s="45"/>
      <c r="AN53" s="45"/>
      <c r="AO53" s="45"/>
      <c r="AP53" s="45"/>
      <c r="AQ53" s="45"/>
    </row>
    <row r="54" spans="1:43" ht="12.75" customHeight="1">
      <c r="A54" s="18" t="s">
        <v>142</v>
      </c>
      <c r="B54" s="12"/>
      <c r="C54" s="16"/>
      <c r="D54" s="16"/>
      <c r="E54" s="16"/>
      <c r="F54" s="16"/>
      <c r="G54" s="16"/>
      <c r="H54" s="16"/>
      <c r="I54" s="16"/>
      <c r="J54" s="16"/>
      <c r="K54" s="16"/>
      <c r="L54" s="16"/>
      <c r="M54" s="16"/>
      <c r="N54" s="16"/>
      <c r="O54" s="16"/>
      <c r="P54" s="16"/>
      <c r="Q54" s="16"/>
      <c r="R54" s="16"/>
      <c r="S54" s="16"/>
      <c r="T54" s="16"/>
      <c r="U54" s="16"/>
      <c r="V54" s="16"/>
      <c r="W54" s="16"/>
      <c r="X54" s="16"/>
      <c r="Y54" s="16"/>
      <c r="Z54" s="16"/>
      <c r="AA54" s="16"/>
      <c r="AB54" s="16"/>
      <c r="AC54" s="16"/>
      <c r="AD54" s="16"/>
      <c r="AE54" s="16"/>
      <c r="AF54" s="16"/>
      <c r="AG54" s="16"/>
      <c r="AH54" s="16"/>
      <c r="AI54" s="16"/>
      <c r="AJ54" s="16"/>
      <c r="AK54" s="16"/>
      <c r="AL54" s="16"/>
      <c r="AM54" s="16"/>
      <c r="AN54" s="16"/>
      <c r="AO54" s="16"/>
      <c r="AP54" s="16"/>
      <c r="AQ54" s="16"/>
    </row>
    <row r="55" spans="1:43" ht="12.75" customHeight="1">
      <c r="A55" s="14" t="s">
        <v>137</v>
      </c>
      <c r="B55" s="15" t="s">
        <v>254</v>
      </c>
      <c r="C55" s="16">
        <v>1334</v>
      </c>
      <c r="D55" s="16">
        <v>847</v>
      </c>
      <c r="E55" s="16">
        <v>742</v>
      </c>
      <c r="F55" s="16">
        <v>1016</v>
      </c>
      <c r="G55" s="16">
        <v>1299</v>
      </c>
      <c r="H55" s="16">
        <v>439</v>
      </c>
      <c r="I55" s="16">
        <v>852</v>
      </c>
      <c r="J55" s="16">
        <v>1485</v>
      </c>
      <c r="K55" s="16">
        <v>435</v>
      </c>
      <c r="L55" s="16">
        <v>299</v>
      </c>
      <c r="M55" s="16">
        <v>417</v>
      </c>
      <c r="N55" s="16">
        <v>953</v>
      </c>
      <c r="O55" s="16">
        <v>711</v>
      </c>
      <c r="P55" s="16">
        <v>838</v>
      </c>
      <c r="Q55" s="16">
        <v>1119</v>
      </c>
      <c r="R55" s="16">
        <v>2064</v>
      </c>
      <c r="S55" s="16">
        <v>1696</v>
      </c>
      <c r="T55" s="16">
        <v>729</v>
      </c>
      <c r="U55" s="16">
        <v>561</v>
      </c>
      <c r="V55" s="16">
        <v>1183</v>
      </c>
      <c r="W55" s="16">
        <v>446</v>
      </c>
      <c r="X55" s="16">
        <v>173</v>
      </c>
      <c r="Y55" s="16">
        <v>690</v>
      </c>
      <c r="Z55" s="16">
        <v>2198</v>
      </c>
      <c r="AA55" s="16">
        <v>498</v>
      </c>
      <c r="AB55" s="16">
        <v>392</v>
      </c>
      <c r="AC55" s="16">
        <v>-44</v>
      </c>
      <c r="AD55" s="16">
        <v>2995</v>
      </c>
      <c r="AE55" s="16">
        <v>1106</v>
      </c>
      <c r="AF55" s="16">
        <v>479</v>
      </c>
      <c r="AG55" s="16">
        <v>564</v>
      </c>
      <c r="AH55" s="16">
        <v>-174</v>
      </c>
      <c r="AI55" s="16">
        <v>-487</v>
      </c>
      <c r="AJ55" s="16">
        <v>-978</v>
      </c>
      <c r="AK55" s="16">
        <v>-1227</v>
      </c>
      <c r="AL55" s="16">
        <v>-99</v>
      </c>
      <c r="AM55" s="16">
        <v>-472</v>
      </c>
      <c r="AN55" s="16">
        <v>-1063</v>
      </c>
      <c r="AO55" s="16">
        <v>-1978</v>
      </c>
      <c r="AP55" s="16">
        <v>207</v>
      </c>
      <c r="AQ55" s="16">
        <v>-1545</v>
      </c>
    </row>
    <row r="56" spans="1:43" ht="12.75" customHeight="1">
      <c r="A56" s="14" t="s">
        <v>144</v>
      </c>
      <c r="B56" s="15" t="s">
        <v>255</v>
      </c>
      <c r="C56" s="16">
        <v>298</v>
      </c>
      <c r="D56" s="16">
        <v>321</v>
      </c>
      <c r="E56" s="16">
        <v>343</v>
      </c>
      <c r="F56" s="16">
        <v>364</v>
      </c>
      <c r="G56" s="16">
        <v>334</v>
      </c>
      <c r="H56" s="16">
        <v>355</v>
      </c>
      <c r="I56" s="16">
        <v>377</v>
      </c>
      <c r="J56" s="16">
        <v>406</v>
      </c>
      <c r="K56" s="16">
        <v>394</v>
      </c>
      <c r="L56" s="16">
        <v>411</v>
      </c>
      <c r="M56" s="16">
        <v>424</v>
      </c>
      <c r="N56" s="16">
        <v>430</v>
      </c>
      <c r="O56" s="16">
        <v>416</v>
      </c>
      <c r="P56" s="16">
        <v>411</v>
      </c>
      <c r="Q56" s="16">
        <v>415</v>
      </c>
      <c r="R56" s="16">
        <v>427</v>
      </c>
      <c r="S56" s="16">
        <v>405</v>
      </c>
      <c r="T56" s="16">
        <v>419</v>
      </c>
      <c r="U56" s="16">
        <v>430</v>
      </c>
      <c r="V56" s="16">
        <v>436</v>
      </c>
      <c r="W56" s="16">
        <v>400</v>
      </c>
      <c r="X56" s="16">
        <v>413</v>
      </c>
      <c r="Y56" s="16">
        <v>426</v>
      </c>
      <c r="Z56" s="16">
        <v>443</v>
      </c>
      <c r="AA56" s="16">
        <v>424</v>
      </c>
      <c r="AB56" s="16">
        <v>445</v>
      </c>
      <c r="AC56" s="16">
        <v>466</v>
      </c>
      <c r="AD56" s="16">
        <v>501</v>
      </c>
      <c r="AE56" s="16">
        <v>466</v>
      </c>
      <c r="AF56" s="16">
        <v>488</v>
      </c>
      <c r="AG56" s="16">
        <v>505</v>
      </c>
      <c r="AH56" s="16">
        <v>522</v>
      </c>
      <c r="AI56" s="16">
        <v>507</v>
      </c>
      <c r="AJ56" s="16">
        <v>528</v>
      </c>
      <c r="AK56" s="16">
        <v>545</v>
      </c>
      <c r="AL56" s="16">
        <v>565</v>
      </c>
      <c r="AM56" s="16">
        <v>550</v>
      </c>
      <c r="AN56" s="16">
        <v>565</v>
      </c>
      <c r="AO56" s="16">
        <v>582</v>
      </c>
      <c r="AP56" s="16">
        <v>602</v>
      </c>
      <c r="AQ56" s="16">
        <v>618</v>
      </c>
    </row>
    <row r="57" spans="1:43" ht="12.75" customHeight="1">
      <c r="A57" s="14" t="s">
        <v>148</v>
      </c>
      <c r="B57" s="15" t="s">
        <v>256</v>
      </c>
      <c r="C57" s="16">
        <v>-47</v>
      </c>
      <c r="D57" s="16">
        <v>-52</v>
      </c>
      <c r="E57" s="16">
        <v>-52</v>
      </c>
      <c r="F57" s="16">
        <v>-52</v>
      </c>
      <c r="G57" s="16">
        <v>5</v>
      </c>
      <c r="H57" s="16">
        <v>0</v>
      </c>
      <c r="I57" s="16">
        <v>0</v>
      </c>
      <c r="J57" s="16">
        <v>0</v>
      </c>
      <c r="K57" s="16">
        <v>6</v>
      </c>
      <c r="L57" s="16">
        <v>0</v>
      </c>
      <c r="M57" s="16">
        <v>0</v>
      </c>
      <c r="N57" s="16">
        <v>0</v>
      </c>
      <c r="O57" s="16">
        <v>6</v>
      </c>
      <c r="P57" s="16">
        <v>0</v>
      </c>
      <c r="Q57" s="16">
        <v>0</v>
      </c>
      <c r="R57" s="16">
        <v>0</v>
      </c>
      <c r="S57" s="16">
        <v>6</v>
      </c>
      <c r="T57" s="16">
        <v>0</v>
      </c>
      <c r="U57" s="16">
        <v>0</v>
      </c>
      <c r="V57" s="16">
        <v>0</v>
      </c>
      <c r="W57" s="16">
        <v>5</v>
      </c>
      <c r="X57" s="16">
        <v>0</v>
      </c>
      <c r="Y57" s="16">
        <v>0</v>
      </c>
      <c r="Z57" s="16">
        <v>0</v>
      </c>
      <c r="AA57" s="16">
        <v>-16</v>
      </c>
      <c r="AB57" s="16">
        <v>-21</v>
      </c>
      <c r="AC57" s="16">
        <v>-21</v>
      </c>
      <c r="AD57" s="16">
        <v>-21</v>
      </c>
      <c r="AE57" s="16">
        <v>17</v>
      </c>
      <c r="AF57" s="16">
        <v>0</v>
      </c>
      <c r="AG57" s="16">
        <v>0</v>
      </c>
      <c r="AH57" s="16">
        <v>0</v>
      </c>
      <c r="AI57" s="16">
        <v>5</v>
      </c>
      <c r="AJ57" s="16">
        <v>0</v>
      </c>
      <c r="AK57" s="16">
        <v>0</v>
      </c>
      <c r="AL57" s="16">
        <v>0</v>
      </c>
      <c r="AM57" s="16">
        <v>4</v>
      </c>
      <c r="AN57" s="16">
        <v>0</v>
      </c>
      <c r="AO57" s="16">
        <v>0</v>
      </c>
      <c r="AP57" s="16">
        <v>0</v>
      </c>
      <c r="AQ57" s="16">
        <v>4</v>
      </c>
    </row>
    <row r="58" spans="1:43" ht="12.75" customHeight="1">
      <c r="A58" s="14" t="s">
        <v>142</v>
      </c>
      <c r="B58" s="15" t="s">
        <v>257</v>
      </c>
      <c r="C58" s="16">
        <v>1585</v>
      </c>
      <c r="D58" s="16">
        <v>1115</v>
      </c>
      <c r="E58" s="16">
        <v>1033</v>
      </c>
      <c r="F58" s="16">
        <v>1328</v>
      </c>
      <c r="G58" s="16">
        <v>1638</v>
      </c>
      <c r="H58" s="16">
        <v>793</v>
      </c>
      <c r="I58" s="16">
        <v>1229</v>
      </c>
      <c r="J58" s="16">
        <v>1891</v>
      </c>
      <c r="K58" s="16">
        <v>834</v>
      </c>
      <c r="L58" s="16">
        <v>709</v>
      </c>
      <c r="M58" s="16">
        <v>841</v>
      </c>
      <c r="N58" s="16">
        <v>1383</v>
      </c>
      <c r="O58" s="16">
        <v>1133</v>
      </c>
      <c r="P58" s="16">
        <v>1249</v>
      </c>
      <c r="Q58" s="16">
        <v>1535</v>
      </c>
      <c r="R58" s="16">
        <v>2492</v>
      </c>
      <c r="S58" s="16">
        <v>2107</v>
      </c>
      <c r="T58" s="16">
        <v>1148</v>
      </c>
      <c r="U58" s="16">
        <v>991</v>
      </c>
      <c r="V58" s="16">
        <v>1620</v>
      </c>
      <c r="W58" s="16">
        <v>851</v>
      </c>
      <c r="X58" s="16">
        <v>586</v>
      </c>
      <c r="Y58" s="16">
        <v>1116</v>
      </c>
      <c r="Z58" s="16">
        <v>2641</v>
      </c>
      <c r="AA58" s="16">
        <v>905</v>
      </c>
      <c r="AB58" s="16">
        <v>815</v>
      </c>
      <c r="AC58" s="16">
        <v>401</v>
      </c>
      <c r="AD58" s="16">
        <v>3474</v>
      </c>
      <c r="AE58" s="16">
        <v>1589</v>
      </c>
      <c r="AF58" s="16">
        <v>966</v>
      </c>
      <c r="AG58" s="16">
        <v>1069</v>
      </c>
      <c r="AH58" s="16">
        <v>348</v>
      </c>
      <c r="AI58" s="16">
        <v>25</v>
      </c>
      <c r="AJ58" s="16">
        <v>-450</v>
      </c>
      <c r="AK58" s="16">
        <v>-681</v>
      </c>
      <c r="AL58" s="16">
        <v>466</v>
      </c>
      <c r="AM58" s="16">
        <v>82</v>
      </c>
      <c r="AN58" s="16">
        <v>-499</v>
      </c>
      <c r="AO58" s="16">
        <v>-1396</v>
      </c>
      <c r="AP58" s="16">
        <v>809</v>
      </c>
      <c r="AQ58" s="16">
        <v>-923</v>
      </c>
    </row>
    <row r="59" spans="1:43" ht="12.75" customHeight="1">
      <c r="A59" s="11" t="s">
        <v>151</v>
      </c>
      <c r="B59" s="15"/>
      <c r="C59" s="16"/>
      <c r="D59" s="16"/>
      <c r="E59" s="16"/>
      <c r="F59" s="16"/>
      <c r="G59" s="16"/>
      <c r="H59" s="16"/>
      <c r="I59" s="16"/>
      <c r="J59" s="16"/>
      <c r="K59" s="16"/>
      <c r="L59" s="16"/>
      <c r="M59" s="16"/>
      <c r="N59" s="16"/>
      <c r="O59" s="16"/>
      <c r="P59" s="16"/>
      <c r="Q59" s="16"/>
      <c r="R59" s="16"/>
      <c r="S59" s="16"/>
      <c r="T59" s="16"/>
      <c r="U59" s="16"/>
      <c r="V59" s="16"/>
      <c r="W59" s="16"/>
      <c r="X59" s="16"/>
      <c r="Y59" s="16"/>
      <c r="Z59" s="16"/>
      <c r="AA59" s="16"/>
      <c r="AB59" s="16"/>
      <c r="AC59" s="16"/>
      <c r="AD59" s="16"/>
      <c r="AE59" s="16"/>
      <c r="AF59" s="16"/>
      <c r="AG59" s="16"/>
      <c r="AH59" s="16"/>
      <c r="AI59" s="16"/>
      <c r="AJ59" s="16"/>
      <c r="AK59" s="16"/>
      <c r="AL59" s="16"/>
      <c r="AM59" s="16"/>
      <c r="AN59" s="16"/>
      <c r="AO59" s="16"/>
      <c r="AP59" s="16"/>
      <c r="AQ59" s="16"/>
    </row>
    <row r="60" spans="1:43" ht="12.75" customHeight="1">
      <c r="A60" s="14" t="s">
        <v>152</v>
      </c>
      <c r="B60" s="15" t="s">
        <v>258</v>
      </c>
      <c r="C60" s="16">
        <v>2</v>
      </c>
      <c r="D60" s="16">
        <v>4</v>
      </c>
      <c r="E60" s="16">
        <v>2</v>
      </c>
      <c r="F60" s="16">
        <v>1</v>
      </c>
      <c r="G60" s="16">
        <v>4</v>
      </c>
      <c r="H60" s="16">
        <v>4</v>
      </c>
      <c r="I60" s="16">
        <v>4</v>
      </c>
      <c r="J60" s="16">
        <v>4</v>
      </c>
      <c r="K60" s="16">
        <v>-9</v>
      </c>
      <c r="L60" s="16">
        <v>-9</v>
      </c>
      <c r="M60" s="16">
        <v>-9</v>
      </c>
      <c r="N60" s="16">
        <v>-9</v>
      </c>
      <c r="O60" s="16">
        <v>-3</v>
      </c>
      <c r="P60" s="16">
        <v>-3</v>
      </c>
      <c r="Q60" s="16">
        <v>-3</v>
      </c>
      <c r="R60" s="16">
        <v>-3</v>
      </c>
      <c r="S60" s="16">
        <v>4</v>
      </c>
      <c r="T60" s="16">
        <v>3</v>
      </c>
      <c r="U60" s="16">
        <v>3</v>
      </c>
      <c r="V60" s="16">
        <v>3</v>
      </c>
      <c r="W60" s="16">
        <v>3</v>
      </c>
      <c r="X60" s="16">
        <v>2</v>
      </c>
      <c r="Y60" s="16">
        <v>2</v>
      </c>
      <c r="Z60" s="16">
        <v>2</v>
      </c>
      <c r="AA60" s="16">
        <v>0</v>
      </c>
      <c r="AB60" s="16">
        <v>0</v>
      </c>
      <c r="AC60" s="16">
        <v>0</v>
      </c>
      <c r="AD60" s="16">
        <v>0</v>
      </c>
      <c r="AE60" s="16">
        <v>2</v>
      </c>
      <c r="AF60" s="16">
        <v>2</v>
      </c>
      <c r="AG60" s="16">
        <v>2</v>
      </c>
      <c r="AH60" s="16">
        <v>2</v>
      </c>
      <c r="AI60" s="16">
        <v>0</v>
      </c>
      <c r="AJ60" s="16">
        <v>0</v>
      </c>
      <c r="AK60" s="16">
        <v>0</v>
      </c>
      <c r="AL60" s="16">
        <v>0</v>
      </c>
      <c r="AM60" s="16">
        <v>0</v>
      </c>
      <c r="AN60" s="16">
        <v>0</v>
      </c>
      <c r="AO60" s="16">
        <v>0</v>
      </c>
      <c r="AP60" s="16">
        <v>0</v>
      </c>
      <c r="AQ60" s="16">
        <v>0</v>
      </c>
    </row>
    <row r="61" spans="1:43" ht="12.75" customHeight="1">
      <c r="A61" s="14" t="s">
        <v>154</v>
      </c>
      <c r="B61" s="15" t="s">
        <v>259</v>
      </c>
      <c r="C61" s="16">
        <v>19</v>
      </c>
      <c r="D61" s="16">
        <v>19</v>
      </c>
      <c r="E61" s="16">
        <v>19</v>
      </c>
      <c r="F61" s="16">
        <v>19</v>
      </c>
      <c r="G61" s="16">
        <v>-3</v>
      </c>
      <c r="H61" s="16">
        <v>-5</v>
      </c>
      <c r="I61" s="16">
        <v>-11</v>
      </c>
      <c r="J61" s="16">
        <v>-19</v>
      </c>
      <c r="K61" s="16">
        <v>-27</v>
      </c>
      <c r="L61" s="16">
        <v>-35</v>
      </c>
      <c r="M61" s="16">
        <v>-40</v>
      </c>
      <c r="N61" s="16">
        <v>-43</v>
      </c>
      <c r="O61" s="16">
        <v>6</v>
      </c>
      <c r="P61" s="16">
        <v>6</v>
      </c>
      <c r="Q61" s="16">
        <v>6</v>
      </c>
      <c r="R61" s="16">
        <v>6</v>
      </c>
      <c r="S61" s="16">
        <v>8</v>
      </c>
      <c r="T61" s="16">
        <v>8</v>
      </c>
      <c r="U61" s="16">
        <v>8</v>
      </c>
      <c r="V61" s="16">
        <v>8</v>
      </c>
      <c r="W61" s="16">
        <v>41</v>
      </c>
      <c r="X61" s="16">
        <v>41</v>
      </c>
      <c r="Y61" s="16">
        <v>41</v>
      </c>
      <c r="Z61" s="16">
        <v>41</v>
      </c>
      <c r="AA61" s="16">
        <v>-27</v>
      </c>
      <c r="AB61" s="16">
        <v>-27</v>
      </c>
      <c r="AC61" s="16">
        <v>-27</v>
      </c>
      <c r="AD61" s="16">
        <v>-27</v>
      </c>
      <c r="AE61" s="16">
        <v>72</v>
      </c>
      <c r="AF61" s="16">
        <v>72</v>
      </c>
      <c r="AG61" s="16">
        <v>71</v>
      </c>
      <c r="AH61" s="16">
        <v>69</v>
      </c>
      <c r="AI61" s="16">
        <v>67</v>
      </c>
      <c r="AJ61" s="16">
        <v>65</v>
      </c>
      <c r="AK61" s="16">
        <v>63</v>
      </c>
      <c r="AL61" s="16">
        <v>61</v>
      </c>
      <c r="AM61" s="16">
        <v>60</v>
      </c>
      <c r="AN61" s="16">
        <v>58</v>
      </c>
      <c r="AO61" s="16">
        <v>57</v>
      </c>
      <c r="AP61" s="16">
        <v>55</v>
      </c>
      <c r="AQ61" s="16">
        <v>53</v>
      </c>
    </row>
    <row r="62" spans="1:43" ht="12.75" customHeight="1">
      <c r="A62" s="14" t="s">
        <v>156</v>
      </c>
      <c r="B62" s="15" t="s">
        <v>260</v>
      </c>
      <c r="C62" s="16">
        <v>453</v>
      </c>
      <c r="D62" s="16">
        <v>473</v>
      </c>
      <c r="E62" s="16">
        <v>475</v>
      </c>
      <c r="F62" s="16">
        <v>440</v>
      </c>
      <c r="G62" s="16">
        <v>428</v>
      </c>
      <c r="H62" s="16">
        <v>454</v>
      </c>
      <c r="I62" s="16">
        <v>491</v>
      </c>
      <c r="J62" s="16">
        <v>439</v>
      </c>
      <c r="K62" s="16">
        <v>467</v>
      </c>
      <c r="L62" s="16">
        <v>460</v>
      </c>
      <c r="M62" s="16">
        <v>483</v>
      </c>
      <c r="N62" s="16">
        <v>473</v>
      </c>
      <c r="O62" s="16">
        <v>369</v>
      </c>
      <c r="P62" s="16">
        <v>392</v>
      </c>
      <c r="Q62" s="16">
        <v>403</v>
      </c>
      <c r="R62" s="16">
        <v>375</v>
      </c>
      <c r="S62" s="16">
        <v>348</v>
      </c>
      <c r="T62" s="16">
        <v>392</v>
      </c>
      <c r="U62" s="16">
        <v>393</v>
      </c>
      <c r="V62" s="16">
        <v>384</v>
      </c>
      <c r="W62" s="16">
        <v>490</v>
      </c>
      <c r="X62" s="16">
        <v>504</v>
      </c>
      <c r="Y62" s="16">
        <v>564</v>
      </c>
      <c r="Z62" s="16">
        <v>544</v>
      </c>
      <c r="AA62" s="16">
        <v>503</v>
      </c>
      <c r="AB62" s="16">
        <v>564</v>
      </c>
      <c r="AC62" s="16">
        <v>555</v>
      </c>
      <c r="AD62" s="16">
        <v>518</v>
      </c>
      <c r="AE62" s="16">
        <v>632</v>
      </c>
      <c r="AF62" s="16">
        <v>611</v>
      </c>
      <c r="AG62" s="16">
        <v>653</v>
      </c>
      <c r="AH62" s="16">
        <v>610</v>
      </c>
      <c r="AI62" s="16">
        <v>622</v>
      </c>
      <c r="AJ62" s="16">
        <v>642</v>
      </c>
      <c r="AK62" s="16">
        <v>695</v>
      </c>
      <c r="AL62" s="16">
        <v>648</v>
      </c>
      <c r="AM62" s="16">
        <v>648</v>
      </c>
      <c r="AN62" s="16">
        <v>682</v>
      </c>
      <c r="AO62" s="16">
        <v>690</v>
      </c>
      <c r="AP62" s="16">
        <v>710</v>
      </c>
      <c r="AQ62" s="16">
        <v>739</v>
      </c>
    </row>
    <row r="63" spans="1:43" ht="12.75" customHeight="1">
      <c r="A63" s="14" t="s">
        <v>160</v>
      </c>
      <c r="B63" s="15" t="s">
        <v>261</v>
      </c>
      <c r="C63" s="16">
        <v>1111</v>
      </c>
      <c r="D63" s="16">
        <v>619</v>
      </c>
      <c r="E63" s="16">
        <v>536</v>
      </c>
      <c r="F63" s="16">
        <v>867</v>
      </c>
      <c r="G63" s="16">
        <v>1209</v>
      </c>
      <c r="H63" s="16">
        <v>341</v>
      </c>
      <c r="I63" s="16">
        <v>745</v>
      </c>
      <c r="J63" s="16">
        <v>1466</v>
      </c>
      <c r="K63" s="16">
        <v>404</v>
      </c>
      <c r="L63" s="16">
        <v>293</v>
      </c>
      <c r="M63" s="16">
        <v>408</v>
      </c>
      <c r="N63" s="16">
        <v>961</v>
      </c>
      <c r="O63" s="16">
        <v>762</v>
      </c>
      <c r="P63" s="16">
        <v>855</v>
      </c>
      <c r="Q63" s="16">
        <v>1129</v>
      </c>
      <c r="R63" s="16">
        <v>2114</v>
      </c>
      <c r="S63" s="16">
        <v>1748</v>
      </c>
      <c r="T63" s="16">
        <v>745</v>
      </c>
      <c r="U63" s="16">
        <v>586</v>
      </c>
      <c r="V63" s="16">
        <v>1225</v>
      </c>
      <c r="W63" s="16">
        <v>317</v>
      </c>
      <c r="X63" s="16">
        <v>38</v>
      </c>
      <c r="Y63" s="16">
        <v>509</v>
      </c>
      <c r="Z63" s="16">
        <v>2053</v>
      </c>
      <c r="AA63" s="16">
        <v>430</v>
      </c>
      <c r="AB63" s="16">
        <v>278</v>
      </c>
      <c r="AC63" s="16">
        <v>-126</v>
      </c>
      <c r="AD63" s="16">
        <v>2984</v>
      </c>
      <c r="AE63" s="16">
        <v>883</v>
      </c>
      <c r="AF63" s="16">
        <v>281</v>
      </c>
      <c r="AG63" s="16">
        <v>343</v>
      </c>
      <c r="AH63" s="16">
        <v>-333</v>
      </c>
      <c r="AI63" s="16">
        <v>-664</v>
      </c>
      <c r="AJ63" s="16">
        <v>-1157</v>
      </c>
      <c r="AK63" s="16">
        <v>-1439</v>
      </c>
      <c r="AL63" s="16">
        <v>-243</v>
      </c>
      <c r="AM63" s="16">
        <v>-626</v>
      </c>
      <c r="AN63" s="16">
        <v>-1239</v>
      </c>
      <c r="AO63" s="16">
        <v>-2143</v>
      </c>
      <c r="AP63" s="16">
        <v>44</v>
      </c>
      <c r="AQ63" s="16">
        <v>-1715</v>
      </c>
    </row>
    <row r="64" spans="1:43" ht="12.75" customHeight="1">
      <c r="A64" s="14" t="s">
        <v>151</v>
      </c>
      <c r="B64" s="15" t="s">
        <v>262</v>
      </c>
      <c r="C64" s="16">
        <v>1585</v>
      </c>
      <c r="D64" s="16">
        <v>1115</v>
      </c>
      <c r="E64" s="16">
        <v>1033</v>
      </c>
      <c r="F64" s="16">
        <v>1328</v>
      </c>
      <c r="G64" s="16">
        <v>1638</v>
      </c>
      <c r="H64" s="16">
        <v>793</v>
      </c>
      <c r="I64" s="16">
        <v>1229</v>
      </c>
      <c r="J64" s="16">
        <v>1891</v>
      </c>
      <c r="K64" s="16">
        <v>834</v>
      </c>
      <c r="L64" s="16">
        <v>709</v>
      </c>
      <c r="M64" s="16">
        <v>841</v>
      </c>
      <c r="N64" s="16">
        <v>1383</v>
      </c>
      <c r="O64" s="16">
        <v>1133</v>
      </c>
      <c r="P64" s="16">
        <v>1249</v>
      </c>
      <c r="Q64" s="16">
        <v>1535</v>
      </c>
      <c r="R64" s="16">
        <v>2492</v>
      </c>
      <c r="S64" s="16">
        <v>2107</v>
      </c>
      <c r="T64" s="16">
        <v>1148</v>
      </c>
      <c r="U64" s="16">
        <v>991</v>
      </c>
      <c r="V64" s="16">
        <v>1620</v>
      </c>
      <c r="W64" s="16">
        <v>851</v>
      </c>
      <c r="X64" s="16">
        <v>586</v>
      </c>
      <c r="Y64" s="16">
        <v>1116</v>
      </c>
      <c r="Z64" s="16">
        <v>2641</v>
      </c>
      <c r="AA64" s="16">
        <v>905</v>
      </c>
      <c r="AB64" s="16">
        <v>815</v>
      </c>
      <c r="AC64" s="16">
        <v>401</v>
      </c>
      <c r="AD64" s="16">
        <v>3474</v>
      </c>
      <c r="AE64" s="16">
        <v>1589</v>
      </c>
      <c r="AF64" s="16">
        <v>966</v>
      </c>
      <c r="AG64" s="16">
        <v>1069</v>
      </c>
      <c r="AH64" s="16">
        <v>348</v>
      </c>
      <c r="AI64" s="16">
        <v>25</v>
      </c>
      <c r="AJ64" s="16">
        <v>-450</v>
      </c>
      <c r="AK64" s="16">
        <v>-681</v>
      </c>
      <c r="AL64" s="16">
        <v>466</v>
      </c>
      <c r="AM64" s="16">
        <v>82</v>
      </c>
      <c r="AN64" s="16">
        <v>-499</v>
      </c>
      <c r="AO64" s="16">
        <v>-1396</v>
      </c>
      <c r="AP64" s="16">
        <v>809</v>
      </c>
      <c r="AQ64" s="16">
        <v>-923</v>
      </c>
    </row>
    <row r="65" spans="1:43" ht="12.75" customHeight="1">
      <c r="A65" s="20"/>
      <c r="C65" s="16"/>
      <c r="D65" s="16"/>
      <c r="E65" s="16"/>
      <c r="F65" s="16"/>
      <c r="G65" s="16"/>
      <c r="H65" s="16"/>
      <c r="I65" s="16"/>
      <c r="J65" s="16"/>
      <c r="K65" s="16"/>
      <c r="L65" s="16"/>
      <c r="M65" s="16"/>
      <c r="N65" s="16"/>
      <c r="O65" s="16"/>
      <c r="P65" s="16"/>
      <c r="Q65" s="16"/>
      <c r="R65" s="16"/>
      <c r="S65" s="16"/>
      <c r="T65" s="16"/>
      <c r="U65" s="16"/>
      <c r="V65" s="16"/>
      <c r="W65" s="16"/>
      <c r="X65" s="16"/>
      <c r="Y65" s="16"/>
      <c r="Z65" s="16"/>
      <c r="AA65" s="16"/>
      <c r="AB65" s="16"/>
      <c r="AC65" s="16"/>
      <c r="AD65" s="16"/>
      <c r="AE65" s="16"/>
      <c r="AF65" s="16"/>
      <c r="AG65" s="16"/>
      <c r="AH65" s="16"/>
      <c r="AI65" s="16"/>
      <c r="AJ65" s="16"/>
      <c r="AK65" s="16"/>
      <c r="AL65" s="16"/>
      <c r="AM65" s="16"/>
      <c r="AN65" s="16"/>
      <c r="AO65" s="16"/>
      <c r="AP65" s="16"/>
      <c r="AQ65" s="16"/>
    </row>
    <row r="66" spans="1:43" ht="12.75" customHeight="1">
      <c r="A66" s="20"/>
      <c r="C66" s="16"/>
      <c r="D66" s="16"/>
      <c r="E66" s="16"/>
      <c r="F66" s="16"/>
      <c r="G66" s="16"/>
      <c r="H66" s="16"/>
      <c r="I66" s="16"/>
      <c r="J66" s="16"/>
      <c r="K66" s="16"/>
      <c r="L66" s="16"/>
      <c r="M66" s="16"/>
      <c r="N66" s="16"/>
      <c r="O66" s="16"/>
      <c r="P66" s="16"/>
      <c r="Q66" s="16"/>
      <c r="R66" s="16"/>
      <c r="S66" s="16"/>
      <c r="T66" s="16"/>
      <c r="U66" s="16"/>
      <c r="V66" s="16"/>
      <c r="W66" s="16"/>
      <c r="X66" s="16"/>
      <c r="Y66" s="16"/>
      <c r="Z66" s="16"/>
      <c r="AA66" s="16"/>
      <c r="AB66" s="16"/>
      <c r="AC66" s="16"/>
      <c r="AD66" s="16"/>
      <c r="AE66" s="16"/>
      <c r="AF66" s="16"/>
      <c r="AG66" s="16"/>
      <c r="AH66" s="16"/>
      <c r="AI66" s="16"/>
      <c r="AJ66" s="16"/>
      <c r="AK66" s="16"/>
      <c r="AL66" s="16"/>
      <c r="AM66" s="16"/>
      <c r="AN66" s="16"/>
      <c r="AO66" s="16"/>
      <c r="AP66" s="16"/>
      <c r="AQ66" s="16"/>
    </row>
    <row r="67" spans="1:43" ht="15" customHeight="1">
      <c r="A67" s="23" t="s">
        <v>263</v>
      </c>
      <c r="B67" s="23"/>
      <c r="C67" s="16"/>
      <c r="D67" s="16"/>
      <c r="E67" s="16"/>
      <c r="F67" s="16"/>
      <c r="G67" s="16"/>
      <c r="H67" s="16"/>
      <c r="I67" s="16"/>
      <c r="J67" s="16"/>
      <c r="K67" s="16"/>
      <c r="L67" s="16"/>
      <c r="M67" s="16"/>
      <c r="N67" s="16"/>
      <c r="O67" s="16"/>
      <c r="P67" s="16"/>
      <c r="Q67" s="16"/>
      <c r="R67" s="16"/>
      <c r="S67" s="16"/>
      <c r="T67" s="16"/>
      <c r="U67" s="16"/>
      <c r="V67" s="16"/>
      <c r="W67" s="16"/>
      <c r="X67" s="16"/>
      <c r="Y67" s="16"/>
      <c r="Z67" s="16"/>
      <c r="AA67" s="16"/>
      <c r="AB67" s="16"/>
      <c r="AC67" s="16"/>
      <c r="AD67" s="16"/>
      <c r="AE67" s="16"/>
      <c r="AF67" s="16"/>
      <c r="AG67" s="16"/>
      <c r="AH67" s="16"/>
      <c r="AI67" s="16"/>
      <c r="AJ67" s="16"/>
      <c r="AK67" s="16"/>
      <c r="AL67" s="16"/>
      <c r="AM67" s="16"/>
      <c r="AN67" s="16"/>
      <c r="AO67" s="16"/>
      <c r="AP67" s="16"/>
      <c r="AQ67" s="16"/>
    </row>
    <row r="68" spans="1:43" ht="12.75" customHeight="1">
      <c r="A68" s="6" t="s">
        <v>164</v>
      </c>
      <c r="C68" s="16"/>
      <c r="D68" s="16"/>
      <c r="E68" s="16"/>
      <c r="F68" s="16"/>
      <c r="G68" s="16"/>
      <c r="H68" s="16"/>
      <c r="I68" s="16"/>
      <c r="J68" s="16"/>
      <c r="K68" s="16"/>
      <c r="L68" s="16"/>
      <c r="M68" s="16"/>
      <c r="N68" s="16"/>
      <c r="O68" s="16"/>
      <c r="P68" s="16"/>
      <c r="Q68" s="16"/>
      <c r="R68" s="16"/>
      <c r="S68" s="16"/>
      <c r="T68" s="16"/>
      <c r="U68" s="16"/>
      <c r="V68" s="16"/>
      <c r="W68" s="16"/>
      <c r="X68" s="16"/>
      <c r="Y68" s="16"/>
      <c r="Z68" s="16"/>
      <c r="AA68" s="16"/>
      <c r="AB68" s="16"/>
      <c r="AC68" s="16"/>
      <c r="AD68" s="16"/>
      <c r="AE68" s="16"/>
      <c r="AF68" s="16"/>
      <c r="AG68" s="16"/>
      <c r="AH68" s="16"/>
      <c r="AI68" s="16"/>
      <c r="AJ68" s="16"/>
      <c r="AK68" s="16"/>
      <c r="AL68" s="16"/>
      <c r="AM68" s="16"/>
      <c r="AN68" s="16"/>
      <c r="AO68" s="16"/>
      <c r="AP68" s="16"/>
      <c r="AQ68" s="16"/>
    </row>
    <row r="69" spans="1:43" ht="12.75" customHeight="1">
      <c r="A69" s="36" t="s">
        <v>165</v>
      </c>
      <c r="C69" s="16"/>
      <c r="D69" s="16"/>
      <c r="E69" s="16"/>
      <c r="F69" s="16"/>
      <c r="G69" s="16"/>
      <c r="H69" s="16"/>
      <c r="I69" s="16"/>
      <c r="J69" s="16"/>
      <c r="K69" s="16"/>
      <c r="L69" s="16"/>
      <c r="M69" s="16"/>
      <c r="N69" s="16"/>
      <c r="O69" s="16"/>
      <c r="P69" s="16"/>
      <c r="Q69" s="16"/>
      <c r="R69" s="16"/>
      <c r="S69" s="16"/>
      <c r="T69" s="16"/>
      <c r="U69" s="16"/>
      <c r="V69" s="16"/>
      <c r="W69" s="16"/>
      <c r="X69" s="16"/>
      <c r="Y69" s="16"/>
      <c r="Z69" s="16"/>
      <c r="AA69" s="16"/>
      <c r="AB69" s="16"/>
      <c r="AC69" s="16"/>
      <c r="AD69" s="16"/>
      <c r="AE69" s="16"/>
      <c r="AF69" s="16"/>
      <c r="AG69" s="16"/>
      <c r="AH69" s="16"/>
      <c r="AI69" s="16"/>
      <c r="AJ69" s="16"/>
      <c r="AK69" s="16"/>
      <c r="AL69" s="16"/>
      <c r="AM69" s="16"/>
      <c r="AN69" s="16"/>
      <c r="AO69" s="16"/>
      <c r="AP69" s="16"/>
      <c r="AQ69" s="16"/>
    </row>
    <row r="70" spans="1:43" ht="12.75" customHeight="1">
      <c r="A70" s="34"/>
      <c r="C70" s="16"/>
      <c r="D70" s="16"/>
      <c r="E70" s="16"/>
      <c r="F70" s="16"/>
      <c r="G70" s="16"/>
      <c r="H70" s="16"/>
      <c r="I70" s="16"/>
      <c r="J70" s="16"/>
      <c r="K70" s="16"/>
      <c r="L70" s="16"/>
      <c r="M70" s="16"/>
      <c r="N70" s="16"/>
      <c r="O70" s="16"/>
      <c r="P70" s="16"/>
      <c r="Q70" s="16"/>
      <c r="R70" s="16"/>
      <c r="S70" s="16"/>
      <c r="T70" s="16"/>
      <c r="U70" s="16"/>
      <c r="V70" s="16"/>
      <c r="W70" s="16"/>
      <c r="X70" s="16"/>
      <c r="Y70" s="16"/>
      <c r="Z70" s="16"/>
      <c r="AA70" s="16"/>
      <c r="AB70" s="16"/>
      <c r="AC70" s="16"/>
      <c r="AD70" s="16"/>
      <c r="AE70" s="16"/>
      <c r="AF70" s="16"/>
      <c r="AG70" s="16"/>
      <c r="AH70" s="16"/>
      <c r="AI70" s="16"/>
      <c r="AJ70" s="16"/>
      <c r="AK70" s="16"/>
      <c r="AL70" s="16"/>
      <c r="AM70" s="16"/>
      <c r="AN70" s="16"/>
      <c r="AO70" s="16"/>
      <c r="AP70" s="16"/>
      <c r="AQ70" s="16"/>
    </row>
    <row r="71" spans="1:43" s="10" customFormat="1" ht="12.75" customHeight="1">
      <c r="A71" s="44" t="s">
        <v>166</v>
      </c>
      <c r="B71" s="45"/>
      <c r="C71" s="45"/>
      <c r="D71" s="45"/>
      <c r="E71" s="45"/>
      <c r="F71" s="45"/>
      <c r="G71" s="45"/>
      <c r="H71" s="45"/>
      <c r="I71" s="45"/>
      <c r="J71" s="45"/>
      <c r="K71" s="45"/>
      <c r="L71" s="45"/>
      <c r="M71" s="45"/>
      <c r="N71" s="45"/>
      <c r="O71" s="45"/>
      <c r="P71" s="45"/>
      <c r="Q71" s="45"/>
      <c r="R71" s="45"/>
      <c r="S71" s="45"/>
      <c r="T71" s="45"/>
      <c r="U71" s="45"/>
      <c r="V71" s="45"/>
      <c r="W71" s="45"/>
      <c r="X71" s="45"/>
      <c r="Y71" s="45"/>
      <c r="Z71" s="45"/>
      <c r="AA71" s="45"/>
      <c r="AB71" s="45"/>
      <c r="AC71" s="45"/>
      <c r="AD71" s="45"/>
      <c r="AE71" s="45"/>
      <c r="AF71" s="45"/>
      <c r="AG71" s="45"/>
      <c r="AH71" s="45"/>
      <c r="AI71" s="45"/>
      <c r="AJ71" s="45"/>
      <c r="AK71" s="45"/>
      <c r="AL71" s="45"/>
      <c r="AM71" s="45"/>
      <c r="AN71" s="45"/>
      <c r="AO71" s="45"/>
      <c r="AP71" s="45"/>
      <c r="AQ71" s="45"/>
    </row>
    <row r="72" spans="1:43" ht="12.75" customHeight="1">
      <c r="A72" s="11" t="s">
        <v>167</v>
      </c>
      <c r="B72" s="12"/>
      <c r="C72" s="16"/>
      <c r="D72" s="16"/>
      <c r="E72" s="16"/>
      <c r="F72" s="16"/>
      <c r="G72" s="16"/>
      <c r="H72" s="16"/>
      <c r="I72" s="16"/>
      <c r="J72" s="16"/>
      <c r="K72" s="16"/>
      <c r="L72" s="16"/>
      <c r="M72" s="16"/>
      <c r="N72" s="16"/>
      <c r="O72" s="16"/>
      <c r="P72" s="16"/>
      <c r="Q72" s="16"/>
      <c r="R72" s="16"/>
      <c r="S72" s="16"/>
      <c r="T72" s="16"/>
      <c r="U72" s="16"/>
      <c r="V72" s="16"/>
      <c r="W72" s="16"/>
      <c r="X72" s="16"/>
      <c r="Y72" s="16"/>
      <c r="Z72" s="16"/>
      <c r="AA72" s="16"/>
      <c r="AB72" s="16"/>
      <c r="AC72" s="16"/>
      <c r="AD72" s="16"/>
      <c r="AE72" s="16"/>
      <c r="AF72" s="16"/>
      <c r="AG72" s="16"/>
      <c r="AH72" s="16"/>
      <c r="AI72" s="16"/>
      <c r="AJ72" s="16"/>
      <c r="AK72" s="16"/>
      <c r="AL72" s="16"/>
      <c r="AM72" s="16"/>
      <c r="AN72" s="16"/>
      <c r="AO72" s="16"/>
      <c r="AP72" s="16"/>
      <c r="AQ72" s="16"/>
    </row>
    <row r="73" spans="1:43" ht="12.75" customHeight="1">
      <c r="A73" s="14" t="s">
        <v>168</v>
      </c>
      <c r="B73" s="15" t="s">
        <v>264</v>
      </c>
      <c r="C73" s="16">
        <v>8833</v>
      </c>
      <c r="D73" s="16">
        <v>8966</v>
      </c>
      <c r="E73" s="16">
        <v>9106</v>
      </c>
      <c r="F73" s="16">
        <v>9149</v>
      </c>
      <c r="G73" s="16">
        <v>9336</v>
      </c>
      <c r="H73" s="16">
        <v>9547</v>
      </c>
      <c r="I73" s="16">
        <v>9807</v>
      </c>
      <c r="J73" s="16">
        <v>9950</v>
      </c>
      <c r="K73" s="16">
        <v>10207</v>
      </c>
      <c r="L73" s="16">
        <v>10389</v>
      </c>
      <c r="M73" s="16">
        <v>10524</v>
      </c>
      <c r="N73" s="16">
        <v>10657</v>
      </c>
      <c r="O73" s="16">
        <v>10651</v>
      </c>
      <c r="P73" s="16">
        <v>10694</v>
      </c>
      <c r="Q73" s="16">
        <v>10703</v>
      </c>
      <c r="R73" s="16">
        <v>10666</v>
      </c>
      <c r="S73" s="16">
        <v>10593</v>
      </c>
      <c r="T73" s="16">
        <v>10616</v>
      </c>
      <c r="U73" s="16">
        <v>10655</v>
      </c>
      <c r="V73" s="16">
        <v>10669</v>
      </c>
      <c r="W73" s="16">
        <v>10938</v>
      </c>
      <c r="X73" s="16">
        <v>11161</v>
      </c>
      <c r="Y73" s="16">
        <v>11455</v>
      </c>
      <c r="Z73" s="16">
        <v>11749</v>
      </c>
      <c r="AA73" s="16">
        <v>12080</v>
      </c>
      <c r="AB73" s="16">
        <v>12304</v>
      </c>
      <c r="AC73" s="16">
        <v>12514</v>
      </c>
      <c r="AD73" s="16">
        <v>12803</v>
      </c>
      <c r="AE73" s="16">
        <v>13077</v>
      </c>
      <c r="AF73" s="16">
        <v>13303</v>
      </c>
      <c r="AG73" s="16">
        <v>13542</v>
      </c>
      <c r="AH73" s="16">
        <v>13707</v>
      </c>
      <c r="AI73" s="16">
        <v>13955</v>
      </c>
      <c r="AJ73" s="16">
        <v>14162</v>
      </c>
      <c r="AK73" s="16">
        <v>14387</v>
      </c>
      <c r="AL73" s="16">
        <v>14573</v>
      </c>
      <c r="AM73" s="16">
        <v>14692</v>
      </c>
      <c r="AN73" s="16">
        <v>14843</v>
      </c>
      <c r="AO73" s="16">
        <v>15062</v>
      </c>
      <c r="AP73" s="16">
        <v>15202</v>
      </c>
      <c r="AQ73" s="16">
        <v>15517</v>
      </c>
    </row>
    <row r="74" spans="1:43" ht="12.75" customHeight="1">
      <c r="A74" s="14" t="s">
        <v>170</v>
      </c>
      <c r="B74" s="15" t="s">
        <v>265</v>
      </c>
      <c r="C74" s="16">
        <v>16406</v>
      </c>
      <c r="D74" s="16">
        <v>16208</v>
      </c>
      <c r="E74" s="16">
        <v>15830</v>
      </c>
      <c r="F74" s="16">
        <v>15353</v>
      </c>
      <c r="G74" s="16">
        <v>15011</v>
      </c>
      <c r="H74" s="16">
        <v>14534</v>
      </c>
      <c r="I74" s="16">
        <v>14048</v>
      </c>
      <c r="J74" s="16">
        <v>13605</v>
      </c>
      <c r="K74" s="16">
        <v>13124</v>
      </c>
      <c r="L74" s="16">
        <v>12740</v>
      </c>
      <c r="M74" s="16">
        <v>12420</v>
      </c>
      <c r="N74" s="16">
        <v>12112</v>
      </c>
      <c r="O74" s="16">
        <v>12008</v>
      </c>
      <c r="P74" s="16">
        <v>11904</v>
      </c>
      <c r="Q74" s="16">
        <v>11790</v>
      </c>
      <c r="R74" s="16">
        <v>11660</v>
      </c>
      <c r="S74" s="16">
        <v>11807</v>
      </c>
      <c r="T74" s="16">
        <v>11988</v>
      </c>
      <c r="U74" s="16">
        <v>12232</v>
      </c>
      <c r="V74" s="16">
        <v>12695</v>
      </c>
      <c r="W74" s="16">
        <v>12558</v>
      </c>
      <c r="X74" s="16">
        <v>12552</v>
      </c>
      <c r="Y74" s="16">
        <v>12606</v>
      </c>
      <c r="Z74" s="16">
        <v>12500</v>
      </c>
      <c r="AA74" s="16">
        <v>13388</v>
      </c>
      <c r="AB74" s="16">
        <v>14320</v>
      </c>
      <c r="AC74" s="16">
        <v>15241</v>
      </c>
      <c r="AD74" s="16">
        <v>15936</v>
      </c>
      <c r="AE74" s="16">
        <v>16948</v>
      </c>
      <c r="AF74" s="16">
        <v>17976</v>
      </c>
      <c r="AG74" s="16">
        <v>18988</v>
      </c>
      <c r="AH74" s="16">
        <v>20004</v>
      </c>
      <c r="AI74" s="16">
        <v>21068</v>
      </c>
      <c r="AJ74" s="16">
        <v>22192</v>
      </c>
      <c r="AK74" s="16">
        <v>23398</v>
      </c>
      <c r="AL74" s="16">
        <v>24632</v>
      </c>
      <c r="AM74" s="16">
        <v>25911</v>
      </c>
      <c r="AN74" s="16">
        <v>27234</v>
      </c>
      <c r="AO74" s="16">
        <v>28567</v>
      </c>
      <c r="AP74" s="16">
        <v>29975</v>
      </c>
      <c r="AQ74" s="16">
        <v>31353</v>
      </c>
    </row>
    <row r="75" spans="1:43" ht="12.75" customHeight="1">
      <c r="A75" s="14" t="s">
        <v>172</v>
      </c>
      <c r="B75" s="27" t="s">
        <v>266</v>
      </c>
      <c r="C75" s="16">
        <v>25239</v>
      </c>
      <c r="D75" s="16">
        <v>25174</v>
      </c>
      <c r="E75" s="16">
        <v>24936</v>
      </c>
      <c r="F75" s="16">
        <v>24502</v>
      </c>
      <c r="G75" s="16">
        <v>24347</v>
      </c>
      <c r="H75" s="16">
        <v>24081</v>
      </c>
      <c r="I75" s="16">
        <v>23855</v>
      </c>
      <c r="J75" s="16">
        <v>23555</v>
      </c>
      <c r="K75" s="16">
        <v>23331</v>
      </c>
      <c r="L75" s="16">
        <v>23129</v>
      </c>
      <c r="M75" s="16">
        <v>22944</v>
      </c>
      <c r="N75" s="16">
        <v>22769</v>
      </c>
      <c r="O75" s="16">
        <v>22659</v>
      </c>
      <c r="P75" s="16">
        <v>22598</v>
      </c>
      <c r="Q75" s="16">
        <v>22493</v>
      </c>
      <c r="R75" s="16">
        <v>22326</v>
      </c>
      <c r="S75" s="16">
        <v>22400</v>
      </c>
      <c r="T75" s="16">
        <v>22604</v>
      </c>
      <c r="U75" s="16">
        <v>22887</v>
      </c>
      <c r="V75" s="16">
        <v>23364</v>
      </c>
      <c r="W75" s="16">
        <v>23496</v>
      </c>
      <c r="X75" s="16">
        <v>23713</v>
      </c>
      <c r="Y75" s="16">
        <v>24061</v>
      </c>
      <c r="Z75" s="16">
        <v>24249</v>
      </c>
      <c r="AA75" s="16">
        <v>25468</v>
      </c>
      <c r="AB75" s="16">
        <v>26624</v>
      </c>
      <c r="AC75" s="16">
        <v>27755</v>
      </c>
      <c r="AD75" s="16">
        <v>28739</v>
      </c>
      <c r="AE75" s="16">
        <v>30025</v>
      </c>
      <c r="AF75" s="16">
        <v>31279</v>
      </c>
      <c r="AG75" s="16">
        <v>32530</v>
      </c>
      <c r="AH75" s="16">
        <v>33711</v>
      </c>
      <c r="AI75" s="16">
        <v>35023</v>
      </c>
      <c r="AJ75" s="16">
        <v>36354</v>
      </c>
      <c r="AK75" s="16">
        <v>37785</v>
      </c>
      <c r="AL75" s="16">
        <v>39205</v>
      </c>
      <c r="AM75" s="16">
        <v>40603</v>
      </c>
      <c r="AN75" s="16">
        <v>42077</v>
      </c>
      <c r="AO75" s="16">
        <v>43629</v>
      </c>
      <c r="AP75" s="16">
        <v>45177</v>
      </c>
      <c r="AQ75" s="16">
        <v>46870</v>
      </c>
    </row>
    <row r="76" spans="1:43" ht="12.75" customHeight="1">
      <c r="A76" s="11" t="s">
        <v>174</v>
      </c>
      <c r="B76" s="27"/>
      <c r="C76" s="16"/>
      <c r="D76" s="16"/>
      <c r="E76" s="16"/>
      <c r="F76" s="16"/>
      <c r="G76" s="16"/>
      <c r="H76" s="16"/>
      <c r="I76" s="16"/>
      <c r="J76" s="16"/>
      <c r="K76" s="16"/>
      <c r="L76" s="16"/>
      <c r="M76" s="16"/>
      <c r="N76" s="16"/>
      <c r="O76" s="16"/>
      <c r="P76" s="16"/>
      <c r="Q76" s="16"/>
      <c r="R76" s="16"/>
      <c r="S76" s="16"/>
      <c r="T76" s="16"/>
      <c r="U76" s="16"/>
      <c r="V76" s="16"/>
      <c r="W76" s="16"/>
      <c r="X76" s="16"/>
      <c r="Y76" s="16"/>
      <c r="Z76" s="16"/>
      <c r="AA76" s="16"/>
      <c r="AB76" s="16"/>
      <c r="AC76" s="16"/>
      <c r="AD76" s="16"/>
      <c r="AE76" s="16"/>
      <c r="AF76" s="16"/>
      <c r="AG76" s="16"/>
      <c r="AH76" s="16"/>
      <c r="AI76" s="16"/>
      <c r="AJ76" s="16"/>
      <c r="AK76" s="16"/>
      <c r="AL76" s="16"/>
      <c r="AM76" s="16"/>
      <c r="AN76" s="16"/>
      <c r="AO76" s="16"/>
      <c r="AP76" s="16"/>
      <c r="AQ76" s="16"/>
    </row>
    <row r="77" spans="1:43" ht="12.75" customHeight="1">
      <c r="A77" s="14" t="s">
        <v>175</v>
      </c>
      <c r="B77" s="15" t="s">
        <v>267</v>
      </c>
      <c r="C77" s="16">
        <v>68544</v>
      </c>
      <c r="D77" s="16">
        <v>68502</v>
      </c>
      <c r="E77" s="16">
        <v>78602</v>
      </c>
      <c r="F77" s="16">
        <v>77561</v>
      </c>
      <c r="G77" s="16">
        <v>75652</v>
      </c>
      <c r="H77" s="16">
        <v>74003</v>
      </c>
      <c r="I77" s="16">
        <v>79761</v>
      </c>
      <c r="J77" s="16">
        <v>74875</v>
      </c>
      <c r="K77" s="16">
        <v>78225</v>
      </c>
      <c r="L77" s="16">
        <v>77999</v>
      </c>
      <c r="M77" s="16">
        <v>81224</v>
      </c>
      <c r="N77" s="16">
        <v>80917</v>
      </c>
      <c r="O77" s="16">
        <v>80320</v>
      </c>
      <c r="P77" s="16">
        <v>83583</v>
      </c>
      <c r="Q77" s="16">
        <v>80118</v>
      </c>
      <c r="R77" s="16">
        <v>111339</v>
      </c>
      <c r="S77" s="16">
        <v>97828</v>
      </c>
      <c r="T77" s="16">
        <v>85454</v>
      </c>
      <c r="U77" s="16">
        <v>94286</v>
      </c>
      <c r="V77" s="16">
        <v>90309</v>
      </c>
      <c r="W77" s="16">
        <v>95662</v>
      </c>
      <c r="X77" s="16">
        <v>101154</v>
      </c>
      <c r="Y77" s="16">
        <v>113131</v>
      </c>
      <c r="Z77" s="16">
        <v>116098</v>
      </c>
      <c r="AA77" s="16">
        <v>114930</v>
      </c>
      <c r="AB77" s="16">
        <v>119239</v>
      </c>
      <c r="AC77" s="16">
        <v>129247</v>
      </c>
      <c r="AD77" s="16">
        <v>120082</v>
      </c>
      <c r="AE77" s="16">
        <v>120037</v>
      </c>
      <c r="AF77" s="16">
        <v>127885</v>
      </c>
      <c r="AG77" s="16">
        <v>125679</v>
      </c>
      <c r="AH77" s="16">
        <v>118760</v>
      </c>
      <c r="AI77" s="16">
        <v>117857</v>
      </c>
      <c r="AJ77" s="16">
        <v>113058</v>
      </c>
      <c r="AK77" s="16">
        <v>124060</v>
      </c>
      <c r="AL77" s="16">
        <v>129692</v>
      </c>
      <c r="AM77" s="16">
        <v>129026</v>
      </c>
      <c r="AN77" s="16">
        <v>128046</v>
      </c>
      <c r="AO77" s="16">
        <v>130188</v>
      </c>
      <c r="AP77" s="16">
        <v>134054</v>
      </c>
      <c r="AQ77" s="16">
        <v>124246</v>
      </c>
    </row>
    <row r="78" spans="1:43" ht="12.75" customHeight="1">
      <c r="A78" s="14" t="s">
        <v>177</v>
      </c>
      <c r="B78" s="15" t="s">
        <v>268</v>
      </c>
      <c r="C78" s="16">
        <v>169079</v>
      </c>
      <c r="D78" s="16">
        <v>164362</v>
      </c>
      <c r="E78" s="16">
        <v>172372</v>
      </c>
      <c r="F78" s="16">
        <v>165147</v>
      </c>
      <c r="G78" s="16">
        <v>170477</v>
      </c>
      <c r="H78" s="16">
        <v>179623</v>
      </c>
      <c r="I78" s="16">
        <v>181482</v>
      </c>
      <c r="J78" s="16">
        <v>182705</v>
      </c>
      <c r="K78" s="16">
        <v>196675</v>
      </c>
      <c r="L78" s="16">
        <v>194637</v>
      </c>
      <c r="M78" s="16">
        <v>203555</v>
      </c>
      <c r="N78" s="16">
        <v>199788</v>
      </c>
      <c r="O78" s="16">
        <v>198089</v>
      </c>
      <c r="P78" s="16">
        <v>205593</v>
      </c>
      <c r="Q78" s="16">
        <v>207195</v>
      </c>
      <c r="R78" s="16">
        <v>228134</v>
      </c>
      <c r="S78" s="16">
        <v>252672</v>
      </c>
      <c r="T78" s="16">
        <v>265673</v>
      </c>
      <c r="U78" s="16">
        <v>278090</v>
      </c>
      <c r="V78" s="16">
        <v>295571</v>
      </c>
      <c r="W78" s="16">
        <v>295483</v>
      </c>
      <c r="X78" s="16">
        <v>290519</v>
      </c>
      <c r="Y78" s="16">
        <v>279939</v>
      </c>
      <c r="Z78" s="16">
        <v>276583</v>
      </c>
      <c r="AA78" s="16">
        <v>267728</v>
      </c>
      <c r="AB78" s="16">
        <v>269116</v>
      </c>
      <c r="AC78" s="16">
        <v>255551</v>
      </c>
      <c r="AD78" s="16">
        <v>265410</v>
      </c>
      <c r="AE78" s="16">
        <v>249471</v>
      </c>
      <c r="AF78" s="16">
        <v>255652</v>
      </c>
      <c r="AG78" s="16">
        <v>251392</v>
      </c>
      <c r="AH78" s="16">
        <v>267537</v>
      </c>
      <c r="AI78" s="16">
        <v>246323</v>
      </c>
      <c r="AJ78" s="16">
        <v>244723</v>
      </c>
      <c r="AK78" s="16">
        <v>256757</v>
      </c>
      <c r="AL78" s="16">
        <v>261285</v>
      </c>
      <c r="AM78" s="16">
        <v>267599</v>
      </c>
      <c r="AN78" s="16">
        <v>273119</v>
      </c>
      <c r="AO78" s="16">
        <v>283614</v>
      </c>
      <c r="AP78" s="16">
        <v>295205</v>
      </c>
      <c r="AQ78" s="16">
        <v>302607</v>
      </c>
    </row>
    <row r="79" spans="1:43" ht="12.75" customHeight="1">
      <c r="A79" s="14" t="s">
        <v>179</v>
      </c>
      <c r="B79" s="15" t="s">
        <v>269</v>
      </c>
      <c r="C79" s="16">
        <v>497507</v>
      </c>
      <c r="D79" s="16">
        <v>499803</v>
      </c>
      <c r="E79" s="16">
        <v>506525</v>
      </c>
      <c r="F79" s="16">
        <v>510489</v>
      </c>
      <c r="G79" s="16">
        <v>520489</v>
      </c>
      <c r="H79" s="16">
        <v>530028</v>
      </c>
      <c r="I79" s="16">
        <v>539907</v>
      </c>
      <c r="J79" s="16">
        <v>548588</v>
      </c>
      <c r="K79" s="16">
        <v>555542</v>
      </c>
      <c r="L79" s="16">
        <v>559255</v>
      </c>
      <c r="M79" s="16">
        <v>561287</v>
      </c>
      <c r="N79" s="16">
        <v>571401</v>
      </c>
      <c r="O79" s="16">
        <v>577037</v>
      </c>
      <c r="P79" s="16">
        <v>579187</v>
      </c>
      <c r="Q79" s="16">
        <v>579053</v>
      </c>
      <c r="R79" s="16">
        <v>592878</v>
      </c>
      <c r="S79" s="16">
        <v>596183</v>
      </c>
      <c r="T79" s="16">
        <v>597157</v>
      </c>
      <c r="U79" s="16">
        <v>614644</v>
      </c>
      <c r="V79" s="16">
        <v>630822</v>
      </c>
      <c r="W79" s="16">
        <v>640364</v>
      </c>
      <c r="X79" s="16">
        <v>647119</v>
      </c>
      <c r="Y79" s="16">
        <v>654220</v>
      </c>
      <c r="Z79" s="16">
        <v>663608</v>
      </c>
      <c r="AA79" s="16">
        <v>673378</v>
      </c>
      <c r="AB79" s="16">
        <v>682825</v>
      </c>
      <c r="AC79" s="16">
        <v>693443</v>
      </c>
      <c r="AD79" s="16">
        <v>697637</v>
      </c>
      <c r="AE79" s="16">
        <v>704665</v>
      </c>
      <c r="AF79" s="16">
        <v>711125</v>
      </c>
      <c r="AG79" s="16">
        <v>713202</v>
      </c>
      <c r="AH79" s="16">
        <v>727500</v>
      </c>
      <c r="AI79" s="16">
        <v>725986</v>
      </c>
      <c r="AJ79" s="16">
        <v>740469</v>
      </c>
      <c r="AK79" s="16">
        <v>754981</v>
      </c>
      <c r="AL79" s="16">
        <v>755470</v>
      </c>
      <c r="AM79" s="16">
        <v>766571</v>
      </c>
      <c r="AN79" s="16">
        <v>775369</v>
      </c>
      <c r="AO79" s="16">
        <v>778369</v>
      </c>
      <c r="AP79" s="16">
        <v>793423</v>
      </c>
      <c r="AQ79" s="16">
        <v>795133</v>
      </c>
    </row>
    <row r="80" spans="1:43" ht="12.75" customHeight="1">
      <c r="A80" s="14" t="s">
        <v>181</v>
      </c>
      <c r="B80" s="15" t="s">
        <v>270</v>
      </c>
      <c r="C80" s="16">
        <v>263102</v>
      </c>
      <c r="D80" s="16">
        <v>267726</v>
      </c>
      <c r="E80" s="16">
        <v>265497</v>
      </c>
      <c r="F80" s="16">
        <v>272171</v>
      </c>
      <c r="G80" s="16">
        <v>281601</v>
      </c>
      <c r="H80" s="16">
        <v>292124</v>
      </c>
      <c r="I80" s="16">
        <v>305895</v>
      </c>
      <c r="J80" s="16">
        <v>311945</v>
      </c>
      <c r="K80" s="16">
        <v>320663</v>
      </c>
      <c r="L80" s="16">
        <v>329829</v>
      </c>
      <c r="M80" s="16">
        <v>324081</v>
      </c>
      <c r="N80" s="16">
        <v>337690</v>
      </c>
      <c r="O80" s="16">
        <v>338445</v>
      </c>
      <c r="P80" s="16">
        <v>343012</v>
      </c>
      <c r="Q80" s="16">
        <v>343735</v>
      </c>
      <c r="R80" s="16">
        <v>327094</v>
      </c>
      <c r="S80" s="16">
        <v>336649</v>
      </c>
      <c r="T80" s="16">
        <v>344004</v>
      </c>
      <c r="U80" s="16">
        <v>353723</v>
      </c>
      <c r="V80" s="16">
        <v>362364</v>
      </c>
      <c r="W80" s="16">
        <v>370867</v>
      </c>
      <c r="X80" s="16">
        <v>363869</v>
      </c>
      <c r="Y80" s="16">
        <v>376073</v>
      </c>
      <c r="Z80" s="16">
        <v>372357</v>
      </c>
      <c r="AA80" s="16">
        <v>360918</v>
      </c>
      <c r="AB80" s="16">
        <v>362929</v>
      </c>
      <c r="AC80" s="16">
        <v>367460</v>
      </c>
      <c r="AD80" s="16">
        <v>369750</v>
      </c>
      <c r="AE80" s="16">
        <v>380282</v>
      </c>
      <c r="AF80" s="16">
        <v>383677</v>
      </c>
      <c r="AG80" s="16">
        <v>405866</v>
      </c>
      <c r="AH80" s="16">
        <v>426317</v>
      </c>
      <c r="AI80" s="16">
        <v>426550</v>
      </c>
      <c r="AJ80" s="16">
        <v>434547</v>
      </c>
      <c r="AK80" s="16">
        <v>447922</v>
      </c>
      <c r="AL80" s="16">
        <v>444629</v>
      </c>
      <c r="AM80" s="16">
        <v>451338</v>
      </c>
      <c r="AN80" s="16">
        <v>482097</v>
      </c>
      <c r="AO80" s="16">
        <v>488406</v>
      </c>
      <c r="AP80" s="16">
        <v>479458</v>
      </c>
      <c r="AQ80" s="16">
        <v>509020</v>
      </c>
    </row>
    <row r="81" spans="1:43" ht="12.75" customHeight="1">
      <c r="A81" s="14" t="s">
        <v>183</v>
      </c>
      <c r="B81" s="15" t="s">
        <v>271</v>
      </c>
      <c r="C81" s="16" t="s">
        <v>83</v>
      </c>
      <c r="D81" s="16" t="s">
        <v>83</v>
      </c>
      <c r="E81" s="16" t="s">
        <v>83</v>
      </c>
      <c r="F81" s="16" t="s">
        <v>83</v>
      </c>
      <c r="G81" s="16" t="s">
        <v>83</v>
      </c>
      <c r="H81" s="16" t="s">
        <v>83</v>
      </c>
      <c r="I81" s="16" t="s">
        <v>83</v>
      </c>
      <c r="J81" s="16" t="s">
        <v>83</v>
      </c>
      <c r="K81" s="16" t="s">
        <v>83</v>
      </c>
      <c r="L81" s="16" t="s">
        <v>83</v>
      </c>
      <c r="M81" s="16" t="s">
        <v>83</v>
      </c>
      <c r="N81" s="16" t="s">
        <v>83</v>
      </c>
      <c r="O81" s="16" t="s">
        <v>83</v>
      </c>
      <c r="P81" s="16" t="s">
        <v>83</v>
      </c>
      <c r="Q81" s="16" t="s">
        <v>83</v>
      </c>
      <c r="R81" s="16" t="s">
        <v>83</v>
      </c>
      <c r="S81" s="16" t="s">
        <v>83</v>
      </c>
      <c r="T81" s="16" t="s">
        <v>83</v>
      </c>
      <c r="U81" s="16" t="s">
        <v>83</v>
      </c>
      <c r="V81" s="16" t="s">
        <v>83</v>
      </c>
      <c r="W81" s="16" t="s">
        <v>83</v>
      </c>
      <c r="X81" s="16" t="s">
        <v>83</v>
      </c>
      <c r="Y81" s="16" t="s">
        <v>83</v>
      </c>
      <c r="Z81" s="16" t="s">
        <v>83</v>
      </c>
      <c r="AA81" s="16" t="s">
        <v>83</v>
      </c>
      <c r="AB81" s="16" t="s">
        <v>83</v>
      </c>
      <c r="AC81" s="16" t="s">
        <v>83</v>
      </c>
      <c r="AD81" s="16" t="s">
        <v>83</v>
      </c>
      <c r="AE81" s="16" t="s">
        <v>83</v>
      </c>
      <c r="AF81" s="16" t="s">
        <v>83</v>
      </c>
      <c r="AG81" s="16" t="s">
        <v>83</v>
      </c>
      <c r="AH81" s="16" t="s">
        <v>83</v>
      </c>
      <c r="AI81" s="16" t="s">
        <v>83</v>
      </c>
      <c r="AJ81" s="16" t="s">
        <v>83</v>
      </c>
      <c r="AK81" s="16" t="s">
        <v>83</v>
      </c>
      <c r="AL81" s="16">
        <v>12896</v>
      </c>
      <c r="AM81" s="16">
        <v>12820</v>
      </c>
      <c r="AN81" s="16" t="s">
        <v>83</v>
      </c>
      <c r="AO81" s="16" t="s">
        <v>83</v>
      </c>
      <c r="AP81" s="16">
        <v>12455</v>
      </c>
      <c r="AQ81" s="16" t="s">
        <v>83</v>
      </c>
    </row>
    <row r="82" spans="1:43" ht="12.75" customHeight="1">
      <c r="A82" s="14" t="s">
        <v>185</v>
      </c>
      <c r="B82" s="15" t="s">
        <v>272</v>
      </c>
      <c r="C82" s="16">
        <v>38881</v>
      </c>
      <c r="D82" s="16">
        <v>37206</v>
      </c>
      <c r="E82" s="16">
        <v>29926</v>
      </c>
      <c r="F82" s="16">
        <v>28219</v>
      </c>
      <c r="G82" s="16">
        <v>30446</v>
      </c>
      <c r="H82" s="16">
        <v>21350</v>
      </c>
      <c r="I82" s="16">
        <v>21277</v>
      </c>
      <c r="J82" s="16">
        <v>19617</v>
      </c>
      <c r="K82" s="16">
        <v>24993</v>
      </c>
      <c r="L82" s="16">
        <v>21016</v>
      </c>
      <c r="M82" s="16">
        <v>20964</v>
      </c>
      <c r="N82" s="16">
        <v>21632</v>
      </c>
      <c r="O82" s="16">
        <v>24841</v>
      </c>
      <c r="P82" s="16">
        <v>32238</v>
      </c>
      <c r="Q82" s="16">
        <v>25657</v>
      </c>
      <c r="R82" s="16">
        <v>40888</v>
      </c>
      <c r="S82" s="16">
        <v>29534</v>
      </c>
      <c r="T82" s="16">
        <v>27699</v>
      </c>
      <c r="U82" s="16">
        <v>35044</v>
      </c>
      <c r="V82" s="16">
        <v>31178</v>
      </c>
      <c r="W82" s="16">
        <v>28688</v>
      </c>
      <c r="X82" s="16">
        <v>29204</v>
      </c>
      <c r="Y82" s="16">
        <v>29037</v>
      </c>
      <c r="Z82" s="16">
        <v>32949</v>
      </c>
      <c r="AA82" s="16">
        <v>42621</v>
      </c>
      <c r="AB82" s="16">
        <v>56743</v>
      </c>
      <c r="AC82" s="16">
        <v>43749</v>
      </c>
      <c r="AD82" s="16">
        <v>31693</v>
      </c>
      <c r="AE82" s="16">
        <v>35009</v>
      </c>
      <c r="AF82" s="16">
        <v>36873</v>
      </c>
      <c r="AG82" s="16">
        <v>34000</v>
      </c>
      <c r="AH82" s="16">
        <v>29337</v>
      </c>
      <c r="AI82" s="16">
        <v>25332</v>
      </c>
      <c r="AJ82" s="16">
        <v>30805</v>
      </c>
      <c r="AK82" s="16">
        <v>40882</v>
      </c>
      <c r="AL82" s="16">
        <v>28054</v>
      </c>
      <c r="AM82" s="16">
        <v>28048</v>
      </c>
      <c r="AN82" s="16">
        <v>33533</v>
      </c>
      <c r="AO82" s="16">
        <v>30285</v>
      </c>
      <c r="AP82" s="16">
        <v>36517</v>
      </c>
      <c r="AQ82" s="16">
        <v>38706</v>
      </c>
    </row>
    <row r="83" spans="1:43" ht="12.75" customHeight="1">
      <c r="A83" s="14" t="s">
        <v>187</v>
      </c>
      <c r="B83" s="15" t="s">
        <v>273</v>
      </c>
      <c r="C83" s="16" t="s">
        <v>83</v>
      </c>
      <c r="D83" s="16" t="s">
        <v>83</v>
      </c>
      <c r="E83" s="16" t="s">
        <v>83</v>
      </c>
      <c r="F83" s="16" t="s">
        <v>83</v>
      </c>
      <c r="G83" s="16" t="s">
        <v>83</v>
      </c>
      <c r="H83" s="16" t="s">
        <v>83</v>
      </c>
      <c r="I83" s="16" t="s">
        <v>83</v>
      </c>
      <c r="J83" s="16" t="s">
        <v>83</v>
      </c>
      <c r="K83" s="16" t="s">
        <v>83</v>
      </c>
      <c r="L83" s="16" t="s">
        <v>83</v>
      </c>
      <c r="M83" s="16" t="s">
        <v>83</v>
      </c>
      <c r="N83" s="16" t="s">
        <v>83</v>
      </c>
      <c r="O83" s="16" t="s">
        <v>83</v>
      </c>
      <c r="P83" s="16" t="s">
        <v>83</v>
      </c>
      <c r="Q83" s="16" t="s">
        <v>83</v>
      </c>
      <c r="R83" s="16" t="s">
        <v>83</v>
      </c>
      <c r="S83" s="16" t="s">
        <v>83</v>
      </c>
      <c r="T83" s="16" t="s">
        <v>83</v>
      </c>
      <c r="U83" s="16" t="s">
        <v>83</v>
      </c>
      <c r="V83" s="16" t="s">
        <v>83</v>
      </c>
      <c r="W83" s="16" t="s">
        <v>83</v>
      </c>
      <c r="X83" s="16" t="s">
        <v>83</v>
      </c>
      <c r="Y83" s="16" t="s">
        <v>83</v>
      </c>
      <c r="Z83" s="16" t="s">
        <v>83</v>
      </c>
      <c r="AA83" s="16" t="s">
        <v>83</v>
      </c>
      <c r="AB83" s="16" t="s">
        <v>83</v>
      </c>
      <c r="AC83" s="16" t="s">
        <v>83</v>
      </c>
      <c r="AD83" s="16" t="s">
        <v>83</v>
      </c>
      <c r="AE83" s="16" t="s">
        <v>83</v>
      </c>
      <c r="AF83" s="16" t="s">
        <v>83</v>
      </c>
      <c r="AG83" s="16" t="s">
        <v>83</v>
      </c>
      <c r="AH83" s="16" t="s">
        <v>83</v>
      </c>
      <c r="AI83" s="16" t="s">
        <v>83</v>
      </c>
      <c r="AJ83" s="16" t="s">
        <v>83</v>
      </c>
      <c r="AK83" s="16" t="s">
        <v>83</v>
      </c>
      <c r="AL83" s="16">
        <v>26052</v>
      </c>
      <c r="AM83" s="16">
        <v>24592</v>
      </c>
      <c r="AN83" s="16" t="s">
        <v>83</v>
      </c>
      <c r="AO83" s="16" t="s">
        <v>83</v>
      </c>
      <c r="AP83" s="16">
        <v>24259</v>
      </c>
      <c r="AQ83" s="16" t="s">
        <v>83</v>
      </c>
    </row>
    <row r="84" spans="1:43" ht="12.75" customHeight="1">
      <c r="A84" s="14" t="s">
        <v>189</v>
      </c>
      <c r="B84" s="27" t="s">
        <v>274</v>
      </c>
      <c r="C84" s="16">
        <v>1099010</v>
      </c>
      <c r="D84" s="16">
        <v>1100103</v>
      </c>
      <c r="E84" s="16">
        <v>1105277</v>
      </c>
      <c r="F84" s="16">
        <v>1106367</v>
      </c>
      <c r="G84" s="16">
        <v>1132786</v>
      </c>
      <c r="H84" s="16">
        <v>1144923</v>
      </c>
      <c r="I84" s="16">
        <v>1171095</v>
      </c>
      <c r="J84" s="16">
        <v>1179950</v>
      </c>
      <c r="K84" s="16">
        <v>1220817</v>
      </c>
      <c r="L84" s="16">
        <v>1223924</v>
      </c>
      <c r="M84" s="16">
        <v>1229803</v>
      </c>
      <c r="N84" s="16">
        <v>1251138</v>
      </c>
      <c r="O84" s="16">
        <v>1257004</v>
      </c>
      <c r="P84" s="16">
        <v>1278939</v>
      </c>
      <c r="Q84" s="16">
        <v>1269089</v>
      </c>
      <c r="R84" s="16">
        <v>1334516</v>
      </c>
      <c r="S84" s="16">
        <v>1348529</v>
      </c>
      <c r="T84" s="16">
        <v>1353961</v>
      </c>
      <c r="U84" s="16">
        <v>1408572</v>
      </c>
      <c r="V84" s="16">
        <v>1442586</v>
      </c>
      <c r="W84" s="16">
        <v>1464365</v>
      </c>
      <c r="X84" s="16">
        <v>1465235</v>
      </c>
      <c r="Y84" s="16">
        <v>1484789</v>
      </c>
      <c r="Z84" s="16">
        <v>1496327</v>
      </c>
      <c r="AA84" s="16">
        <v>1495458</v>
      </c>
      <c r="AB84" s="16">
        <v>1529890</v>
      </c>
      <c r="AC84" s="16">
        <v>1525145</v>
      </c>
      <c r="AD84" s="16">
        <v>1524472</v>
      </c>
      <c r="AE84" s="16">
        <v>1529249</v>
      </c>
      <c r="AF84" s="16">
        <v>1552880</v>
      </c>
      <c r="AG84" s="16">
        <v>1565640</v>
      </c>
      <c r="AH84" s="16">
        <v>1606467</v>
      </c>
      <c r="AI84" s="16">
        <v>1578843</v>
      </c>
      <c r="AJ84" s="16">
        <v>1601983</v>
      </c>
      <c r="AK84" s="16">
        <v>1659838</v>
      </c>
      <c r="AL84" s="16">
        <v>1658078</v>
      </c>
      <c r="AM84" s="16">
        <v>1679994</v>
      </c>
      <c r="AN84" s="16">
        <v>1730075</v>
      </c>
      <c r="AO84" s="16">
        <v>1747245</v>
      </c>
      <c r="AP84" s="16">
        <v>1775371</v>
      </c>
      <c r="AQ84" s="16">
        <v>1805412</v>
      </c>
    </row>
    <row r="85" spans="1:43" ht="12.75" customHeight="1">
      <c r="A85" s="14"/>
      <c r="B85" s="27"/>
      <c r="C85" s="16"/>
      <c r="D85" s="16"/>
      <c r="E85" s="16"/>
      <c r="F85" s="16"/>
      <c r="G85" s="16"/>
      <c r="H85" s="16"/>
      <c r="I85" s="16"/>
      <c r="J85" s="16"/>
      <c r="K85" s="16"/>
      <c r="L85" s="16"/>
      <c r="M85" s="16"/>
      <c r="N85" s="16"/>
      <c r="O85" s="16"/>
      <c r="P85" s="16"/>
      <c r="Q85" s="16"/>
      <c r="R85" s="16"/>
      <c r="S85" s="16"/>
      <c r="T85" s="16"/>
      <c r="U85" s="16"/>
      <c r="V85" s="16"/>
      <c r="W85" s="16"/>
      <c r="X85" s="16"/>
      <c r="Y85" s="16"/>
      <c r="Z85" s="16"/>
      <c r="AA85" s="16"/>
      <c r="AB85" s="16"/>
      <c r="AC85" s="16"/>
      <c r="AD85" s="16"/>
      <c r="AE85" s="16"/>
      <c r="AF85" s="16"/>
      <c r="AG85" s="16"/>
      <c r="AH85" s="16"/>
      <c r="AI85" s="16"/>
      <c r="AJ85" s="16"/>
      <c r="AK85" s="16"/>
      <c r="AL85" s="16"/>
      <c r="AM85" s="16"/>
      <c r="AN85" s="16"/>
      <c r="AO85" s="16"/>
      <c r="AP85" s="16"/>
      <c r="AQ85" s="16"/>
    </row>
    <row r="86" spans="1:43" ht="12.75" customHeight="1">
      <c r="A86" s="11" t="s">
        <v>191</v>
      </c>
      <c r="B86" s="27" t="s">
        <v>275</v>
      </c>
      <c r="C86" s="16">
        <v>1124249</v>
      </c>
      <c r="D86" s="16">
        <v>1125277</v>
      </c>
      <c r="E86" s="16">
        <v>1130213</v>
      </c>
      <c r="F86" s="16">
        <v>1130869</v>
      </c>
      <c r="G86" s="16">
        <v>1157133</v>
      </c>
      <c r="H86" s="16">
        <v>1169004</v>
      </c>
      <c r="I86" s="16">
        <v>1194950</v>
      </c>
      <c r="J86" s="16">
        <v>1203505</v>
      </c>
      <c r="K86" s="16">
        <v>1244148</v>
      </c>
      <c r="L86" s="16">
        <v>1247053</v>
      </c>
      <c r="M86" s="16">
        <v>1252747</v>
      </c>
      <c r="N86" s="16">
        <v>1273907</v>
      </c>
      <c r="O86" s="16">
        <v>1279663</v>
      </c>
      <c r="P86" s="16">
        <v>1301537</v>
      </c>
      <c r="Q86" s="16">
        <v>1291582</v>
      </c>
      <c r="R86" s="16">
        <v>1356842</v>
      </c>
      <c r="S86" s="16">
        <v>1370929</v>
      </c>
      <c r="T86" s="16">
        <v>1376565</v>
      </c>
      <c r="U86" s="16">
        <v>1431459</v>
      </c>
      <c r="V86" s="16">
        <v>1465950</v>
      </c>
      <c r="W86" s="16">
        <v>1487861</v>
      </c>
      <c r="X86" s="16">
        <v>1488948</v>
      </c>
      <c r="Y86" s="16">
        <v>1508850</v>
      </c>
      <c r="Z86" s="16">
        <v>1520576</v>
      </c>
      <c r="AA86" s="16">
        <v>1520926</v>
      </c>
      <c r="AB86" s="16">
        <v>1556514</v>
      </c>
      <c r="AC86" s="16">
        <v>1552900</v>
      </c>
      <c r="AD86" s="16">
        <v>1553211</v>
      </c>
      <c r="AE86" s="16">
        <v>1559274</v>
      </c>
      <c r="AF86" s="16">
        <v>1584159</v>
      </c>
      <c r="AG86" s="16">
        <v>1598170</v>
      </c>
      <c r="AH86" s="16">
        <v>1640178</v>
      </c>
      <c r="AI86" s="16">
        <v>1613866</v>
      </c>
      <c r="AJ86" s="16">
        <v>1638337</v>
      </c>
      <c r="AK86" s="16">
        <v>1697623</v>
      </c>
      <c r="AL86" s="16">
        <v>1697283</v>
      </c>
      <c r="AM86" s="16">
        <v>1720597</v>
      </c>
      <c r="AN86" s="16">
        <v>1772152</v>
      </c>
      <c r="AO86" s="16">
        <v>1790874</v>
      </c>
      <c r="AP86" s="16">
        <v>1820548</v>
      </c>
      <c r="AQ86" s="16">
        <v>1852282</v>
      </c>
    </row>
    <row r="87" spans="1:43" ht="12.75" customHeight="1">
      <c r="A87" s="19"/>
      <c r="B87" s="27"/>
      <c r="C87" s="16"/>
      <c r="D87" s="16"/>
      <c r="E87" s="16"/>
      <c r="F87" s="16"/>
      <c r="G87" s="16"/>
      <c r="H87" s="16"/>
      <c r="I87" s="16"/>
      <c r="J87" s="16"/>
      <c r="K87" s="16"/>
      <c r="L87" s="16"/>
      <c r="M87" s="16"/>
      <c r="N87" s="16"/>
      <c r="O87" s="16"/>
      <c r="P87" s="16"/>
      <c r="Q87" s="16"/>
      <c r="R87" s="16"/>
      <c r="S87" s="16"/>
      <c r="T87" s="16"/>
      <c r="U87" s="16"/>
      <c r="V87" s="16"/>
      <c r="W87" s="16"/>
      <c r="X87" s="16"/>
      <c r="Y87" s="16"/>
      <c r="Z87" s="16"/>
      <c r="AA87" s="16"/>
      <c r="AB87" s="16"/>
      <c r="AC87" s="16"/>
      <c r="AD87" s="16"/>
      <c r="AE87" s="16"/>
      <c r="AF87" s="16"/>
      <c r="AG87" s="16"/>
      <c r="AH87" s="16"/>
      <c r="AI87" s="16"/>
      <c r="AJ87" s="16"/>
      <c r="AK87" s="16"/>
      <c r="AL87" s="16"/>
      <c r="AM87" s="16"/>
      <c r="AN87" s="16"/>
      <c r="AO87" s="16"/>
      <c r="AP87" s="16"/>
      <c r="AQ87" s="16"/>
    </row>
    <row r="88" spans="1:43" s="10" customFormat="1" ht="12.75" customHeight="1">
      <c r="A88" s="44" t="s">
        <v>193</v>
      </c>
      <c r="B88" s="45"/>
      <c r="C88" s="45"/>
      <c r="D88" s="45"/>
      <c r="E88" s="45"/>
      <c r="F88" s="45"/>
      <c r="G88" s="45"/>
      <c r="H88" s="45"/>
      <c r="I88" s="45"/>
      <c r="J88" s="45"/>
      <c r="K88" s="45"/>
      <c r="L88" s="45"/>
      <c r="M88" s="45"/>
      <c r="N88" s="45"/>
      <c r="O88" s="45"/>
      <c r="P88" s="45"/>
      <c r="Q88" s="45"/>
      <c r="R88" s="45"/>
      <c r="S88" s="45"/>
      <c r="T88" s="45"/>
      <c r="U88" s="45"/>
      <c r="V88" s="45"/>
      <c r="W88" s="45"/>
      <c r="X88" s="45"/>
      <c r="Y88" s="45"/>
      <c r="Z88" s="45"/>
      <c r="AA88" s="45"/>
      <c r="AB88" s="45"/>
      <c r="AC88" s="45"/>
      <c r="AD88" s="45"/>
      <c r="AE88" s="45"/>
      <c r="AF88" s="45"/>
      <c r="AG88" s="45"/>
      <c r="AH88" s="45"/>
      <c r="AI88" s="45"/>
      <c r="AJ88" s="45"/>
      <c r="AK88" s="45"/>
      <c r="AL88" s="45"/>
      <c r="AM88" s="45"/>
      <c r="AN88" s="45"/>
      <c r="AO88" s="45"/>
      <c r="AP88" s="45"/>
      <c r="AQ88" s="45"/>
    </row>
    <row r="89" spans="1:43" ht="12.75" customHeight="1">
      <c r="A89" s="11" t="s">
        <v>194</v>
      </c>
      <c r="B89" s="12"/>
      <c r="C89" s="16"/>
      <c r="D89" s="16"/>
      <c r="E89" s="16"/>
      <c r="F89" s="16"/>
      <c r="G89" s="16"/>
      <c r="H89" s="16"/>
      <c r="I89" s="16"/>
      <c r="J89" s="16"/>
      <c r="K89" s="16"/>
      <c r="L89" s="16"/>
      <c r="M89" s="16"/>
      <c r="N89" s="16"/>
      <c r="O89" s="16"/>
      <c r="P89" s="16"/>
      <c r="Q89" s="16"/>
      <c r="R89" s="16"/>
      <c r="S89" s="16"/>
      <c r="T89" s="16"/>
      <c r="U89" s="16"/>
      <c r="V89" s="16"/>
      <c r="W89" s="16"/>
      <c r="X89" s="16"/>
      <c r="Y89" s="16"/>
      <c r="Z89" s="16"/>
      <c r="AA89" s="16"/>
      <c r="AB89" s="16"/>
      <c r="AC89" s="16"/>
      <c r="AD89" s="16"/>
      <c r="AE89" s="16"/>
      <c r="AF89" s="16"/>
      <c r="AG89" s="16"/>
      <c r="AH89" s="16"/>
      <c r="AI89" s="16"/>
      <c r="AJ89" s="16"/>
      <c r="AK89" s="16"/>
      <c r="AL89" s="16"/>
      <c r="AM89" s="16"/>
      <c r="AN89" s="16"/>
      <c r="AO89" s="16"/>
      <c r="AP89" s="16"/>
      <c r="AQ89" s="16"/>
    </row>
    <row r="90" spans="1:43" ht="12.75" customHeight="1">
      <c r="A90" s="14" t="s">
        <v>175</v>
      </c>
      <c r="B90" s="15" t="s">
        <v>276</v>
      </c>
      <c r="C90" s="16">
        <v>319494</v>
      </c>
      <c r="D90" s="16">
        <v>322205</v>
      </c>
      <c r="E90" s="16">
        <v>327604</v>
      </c>
      <c r="F90" s="16">
        <v>332840</v>
      </c>
      <c r="G90" s="16">
        <v>336324</v>
      </c>
      <c r="H90" s="16">
        <v>340112</v>
      </c>
      <c r="I90" s="16">
        <v>349713</v>
      </c>
      <c r="J90" s="16">
        <v>356480</v>
      </c>
      <c r="K90" s="16">
        <v>363899</v>
      </c>
      <c r="L90" s="16">
        <v>363939</v>
      </c>
      <c r="M90" s="16">
        <v>372915</v>
      </c>
      <c r="N90" s="16">
        <v>372476</v>
      </c>
      <c r="O90" s="16">
        <v>378084</v>
      </c>
      <c r="P90" s="16">
        <v>382468</v>
      </c>
      <c r="Q90" s="16">
        <v>386242</v>
      </c>
      <c r="R90" s="16">
        <v>415412</v>
      </c>
      <c r="S90" s="16">
        <v>438355</v>
      </c>
      <c r="T90" s="16">
        <v>452379</v>
      </c>
      <c r="U90" s="16">
        <v>473812</v>
      </c>
      <c r="V90" s="16">
        <v>481299</v>
      </c>
      <c r="W90" s="16">
        <v>484262</v>
      </c>
      <c r="X90" s="16">
        <v>497163</v>
      </c>
      <c r="Y90" s="16">
        <v>512420</v>
      </c>
      <c r="Z90" s="16">
        <v>514531</v>
      </c>
      <c r="AA90" s="16">
        <v>514056</v>
      </c>
      <c r="AB90" s="16">
        <v>521905</v>
      </c>
      <c r="AC90" s="16">
        <v>532390</v>
      </c>
      <c r="AD90" s="16">
        <v>531472</v>
      </c>
      <c r="AE90" s="16">
        <v>521490</v>
      </c>
      <c r="AF90" s="16">
        <v>534160</v>
      </c>
      <c r="AG90" s="16">
        <v>538965</v>
      </c>
      <c r="AH90" s="16">
        <v>538378</v>
      </c>
      <c r="AI90" s="16">
        <v>533889</v>
      </c>
      <c r="AJ90" s="16">
        <v>534780</v>
      </c>
      <c r="AK90" s="16">
        <v>552204</v>
      </c>
      <c r="AL90" s="16">
        <v>555150</v>
      </c>
      <c r="AM90" s="16">
        <v>542680</v>
      </c>
      <c r="AN90" s="16">
        <v>550539</v>
      </c>
      <c r="AO90" s="16">
        <v>560157</v>
      </c>
      <c r="AP90" s="16">
        <v>567816</v>
      </c>
      <c r="AQ90" s="16">
        <v>563480</v>
      </c>
    </row>
    <row r="91" spans="1:43" ht="12.75" customHeight="1">
      <c r="A91" s="14" t="s">
        <v>177</v>
      </c>
      <c r="B91" s="15" t="s">
        <v>277</v>
      </c>
      <c r="C91" s="16">
        <v>197674</v>
      </c>
      <c r="D91" s="16">
        <v>199921</v>
      </c>
      <c r="E91" s="16">
        <v>207173</v>
      </c>
      <c r="F91" s="16">
        <v>195418</v>
      </c>
      <c r="G91" s="16">
        <v>196989</v>
      </c>
      <c r="H91" s="16">
        <v>210089</v>
      </c>
      <c r="I91" s="16">
        <v>214714</v>
      </c>
      <c r="J91" s="16">
        <v>213487</v>
      </c>
      <c r="K91" s="16">
        <v>229687</v>
      </c>
      <c r="L91" s="16">
        <v>224832</v>
      </c>
      <c r="M91" s="16">
        <v>231154</v>
      </c>
      <c r="N91" s="16">
        <v>235887</v>
      </c>
      <c r="O91" s="16">
        <v>237241</v>
      </c>
      <c r="P91" s="16">
        <v>252367</v>
      </c>
      <c r="Q91" s="16">
        <v>246751</v>
      </c>
      <c r="R91" s="16">
        <v>272331</v>
      </c>
      <c r="S91" s="16">
        <v>256180</v>
      </c>
      <c r="T91" s="16">
        <v>250384</v>
      </c>
      <c r="U91" s="16">
        <v>255443</v>
      </c>
      <c r="V91" s="16">
        <v>265758</v>
      </c>
      <c r="W91" s="16">
        <v>275678</v>
      </c>
      <c r="X91" s="16">
        <v>267354</v>
      </c>
      <c r="Y91" s="16">
        <v>264304</v>
      </c>
      <c r="Z91" s="16">
        <v>258144</v>
      </c>
      <c r="AA91" s="16">
        <v>264124</v>
      </c>
      <c r="AB91" s="16">
        <v>254898</v>
      </c>
      <c r="AC91" s="16">
        <v>237313</v>
      </c>
      <c r="AD91" s="16">
        <v>232629</v>
      </c>
      <c r="AE91" s="16">
        <v>235448</v>
      </c>
      <c r="AF91" s="16">
        <v>232274</v>
      </c>
      <c r="AG91" s="16">
        <v>229606</v>
      </c>
      <c r="AH91" s="16">
        <v>230453</v>
      </c>
      <c r="AI91" s="16">
        <v>230644</v>
      </c>
      <c r="AJ91" s="16">
        <v>232883</v>
      </c>
      <c r="AK91" s="16">
        <v>246258</v>
      </c>
      <c r="AL91" s="16">
        <v>244797</v>
      </c>
      <c r="AM91" s="16">
        <v>265575</v>
      </c>
      <c r="AN91" s="16">
        <v>271365</v>
      </c>
      <c r="AO91" s="16">
        <v>281212</v>
      </c>
      <c r="AP91" s="16">
        <v>293740</v>
      </c>
      <c r="AQ91" s="16">
        <v>298466</v>
      </c>
    </row>
    <row r="92" spans="1:43" ht="12.75" customHeight="1">
      <c r="A92" s="14" t="s">
        <v>179</v>
      </c>
      <c r="B92" s="15" t="s">
        <v>278</v>
      </c>
      <c r="C92" s="16">
        <v>99907</v>
      </c>
      <c r="D92" s="16">
        <v>101225</v>
      </c>
      <c r="E92" s="16">
        <v>106587</v>
      </c>
      <c r="F92" s="16">
        <v>108432</v>
      </c>
      <c r="G92" s="16">
        <v>111847</v>
      </c>
      <c r="H92" s="16">
        <v>113493</v>
      </c>
      <c r="I92" s="16">
        <v>116783</v>
      </c>
      <c r="J92" s="16">
        <v>118702</v>
      </c>
      <c r="K92" s="16">
        <v>118798</v>
      </c>
      <c r="L92" s="16">
        <v>119243</v>
      </c>
      <c r="M92" s="16">
        <v>119237</v>
      </c>
      <c r="N92" s="16">
        <v>117255</v>
      </c>
      <c r="O92" s="16">
        <v>114053</v>
      </c>
      <c r="P92" s="16">
        <v>110394</v>
      </c>
      <c r="Q92" s="16">
        <v>103959</v>
      </c>
      <c r="R92" s="16">
        <v>108860</v>
      </c>
      <c r="S92" s="16">
        <v>112487</v>
      </c>
      <c r="T92" s="16">
        <v>118464</v>
      </c>
      <c r="U92" s="16">
        <v>126400</v>
      </c>
      <c r="V92" s="16">
        <v>135344</v>
      </c>
      <c r="W92" s="16">
        <v>137361</v>
      </c>
      <c r="X92" s="16">
        <v>136552</v>
      </c>
      <c r="Y92" s="16">
        <v>139348</v>
      </c>
      <c r="Z92" s="16">
        <v>140280</v>
      </c>
      <c r="AA92" s="16">
        <v>146122</v>
      </c>
      <c r="AB92" s="16">
        <v>159703</v>
      </c>
      <c r="AC92" s="16">
        <v>162567</v>
      </c>
      <c r="AD92" s="16">
        <v>156560</v>
      </c>
      <c r="AE92" s="16">
        <v>161766</v>
      </c>
      <c r="AF92" s="16">
        <v>161474</v>
      </c>
      <c r="AG92" s="16">
        <v>161272</v>
      </c>
      <c r="AH92" s="16">
        <v>165753</v>
      </c>
      <c r="AI92" s="16">
        <v>164396</v>
      </c>
      <c r="AJ92" s="16">
        <v>161633</v>
      </c>
      <c r="AK92" s="16">
        <v>164808</v>
      </c>
      <c r="AL92" s="16">
        <v>163541</v>
      </c>
      <c r="AM92" s="16">
        <v>158145</v>
      </c>
      <c r="AN92" s="16">
        <v>162650</v>
      </c>
      <c r="AO92" s="16">
        <v>155528</v>
      </c>
      <c r="AP92" s="16">
        <v>158854</v>
      </c>
      <c r="AQ92" s="16">
        <v>156151</v>
      </c>
    </row>
    <row r="93" spans="1:43" ht="12.75" customHeight="1">
      <c r="A93" s="14" t="s">
        <v>181</v>
      </c>
      <c r="B93" s="15" t="s">
        <v>279</v>
      </c>
      <c r="C93" s="16">
        <v>352846</v>
      </c>
      <c r="D93" s="16">
        <v>352129</v>
      </c>
      <c r="E93" s="16">
        <v>345787</v>
      </c>
      <c r="F93" s="16">
        <v>355244</v>
      </c>
      <c r="G93" s="16">
        <v>372383</v>
      </c>
      <c r="H93" s="16">
        <v>378759</v>
      </c>
      <c r="I93" s="16">
        <v>387280</v>
      </c>
      <c r="J93" s="16">
        <v>390307</v>
      </c>
      <c r="K93" s="16">
        <v>403229</v>
      </c>
      <c r="L93" s="16">
        <v>410257</v>
      </c>
      <c r="M93" s="16">
        <v>399706</v>
      </c>
      <c r="N93" s="16">
        <v>415844</v>
      </c>
      <c r="O93" s="16">
        <v>414285</v>
      </c>
      <c r="P93" s="16">
        <v>410005</v>
      </c>
      <c r="Q93" s="16">
        <v>411841</v>
      </c>
      <c r="R93" s="16">
        <v>400353</v>
      </c>
      <c r="S93" s="16">
        <v>413473</v>
      </c>
      <c r="T93" s="16">
        <v>405658</v>
      </c>
      <c r="U93" s="16">
        <v>419213</v>
      </c>
      <c r="V93" s="16">
        <v>424862</v>
      </c>
      <c r="W93" s="16">
        <v>426135</v>
      </c>
      <c r="X93" s="16">
        <v>419818</v>
      </c>
      <c r="Y93" s="16">
        <v>420883</v>
      </c>
      <c r="Z93" s="16">
        <v>428577</v>
      </c>
      <c r="AA93" s="16">
        <v>408946</v>
      </c>
      <c r="AB93" s="16">
        <v>412435</v>
      </c>
      <c r="AC93" s="16">
        <v>424413</v>
      </c>
      <c r="AD93" s="16">
        <v>435516</v>
      </c>
      <c r="AE93" s="16">
        <v>436926</v>
      </c>
      <c r="AF93" s="16">
        <v>448945</v>
      </c>
      <c r="AG93" s="16">
        <v>457171</v>
      </c>
      <c r="AH93" s="16">
        <v>489874</v>
      </c>
      <c r="AI93" s="16">
        <v>468451</v>
      </c>
      <c r="AJ93" s="16">
        <v>474589</v>
      </c>
      <c r="AK93" s="16">
        <v>489646</v>
      </c>
      <c r="AL93" s="16">
        <v>495298</v>
      </c>
      <c r="AM93" s="16">
        <v>510531</v>
      </c>
      <c r="AN93" s="16">
        <v>532190</v>
      </c>
      <c r="AO93" s="16">
        <v>545447</v>
      </c>
      <c r="AP93" s="16">
        <v>541682</v>
      </c>
      <c r="AQ93" s="16">
        <v>561480</v>
      </c>
    </row>
    <row r="94" spans="1:43" ht="12.75" customHeight="1">
      <c r="A94" s="14" t="s">
        <v>183</v>
      </c>
      <c r="B94" s="15" t="s">
        <v>280</v>
      </c>
      <c r="C94" s="16">
        <v>87993</v>
      </c>
      <c r="D94" s="16">
        <v>90368</v>
      </c>
      <c r="E94" s="16">
        <v>90409</v>
      </c>
      <c r="F94" s="16">
        <v>93113</v>
      </c>
      <c r="G94" s="16">
        <v>94359</v>
      </c>
      <c r="H94" s="16">
        <v>97678</v>
      </c>
      <c r="I94" s="16">
        <v>102059</v>
      </c>
      <c r="J94" s="16">
        <v>101726</v>
      </c>
      <c r="K94" s="16">
        <v>104399</v>
      </c>
      <c r="L94" s="16">
        <v>108062</v>
      </c>
      <c r="M94" s="16">
        <v>104855</v>
      </c>
      <c r="N94" s="16">
        <v>111257</v>
      </c>
      <c r="O94" s="16">
        <v>115136</v>
      </c>
      <c r="P94" s="16">
        <v>119216</v>
      </c>
      <c r="Q94" s="16">
        <v>121648</v>
      </c>
      <c r="R94" s="16">
        <v>115382</v>
      </c>
      <c r="S94" s="16">
        <v>123975</v>
      </c>
      <c r="T94" s="16">
        <v>128882</v>
      </c>
      <c r="U94" s="16">
        <v>134897</v>
      </c>
      <c r="V94" s="16">
        <v>139855</v>
      </c>
      <c r="W94" s="16">
        <v>144066</v>
      </c>
      <c r="X94" s="16">
        <v>147722</v>
      </c>
      <c r="Y94" s="16">
        <v>151754</v>
      </c>
      <c r="Z94" s="16">
        <v>148972</v>
      </c>
      <c r="AA94" s="16">
        <v>141057</v>
      </c>
      <c r="AB94" s="16">
        <v>141985</v>
      </c>
      <c r="AC94" s="16">
        <v>144512</v>
      </c>
      <c r="AD94" s="16">
        <v>150610</v>
      </c>
      <c r="AE94" s="16">
        <v>152717</v>
      </c>
      <c r="AF94" s="16">
        <v>149417</v>
      </c>
      <c r="AG94" s="16">
        <v>154793</v>
      </c>
      <c r="AH94" s="16">
        <v>162479</v>
      </c>
      <c r="AI94" s="16">
        <v>163140</v>
      </c>
      <c r="AJ94" s="16">
        <v>170641</v>
      </c>
      <c r="AK94" s="16">
        <v>175209</v>
      </c>
      <c r="AL94" s="16">
        <v>177382</v>
      </c>
      <c r="AM94" s="16">
        <v>181526</v>
      </c>
      <c r="AN94" s="16">
        <v>190958</v>
      </c>
      <c r="AO94" s="16">
        <v>192689</v>
      </c>
      <c r="AP94" s="16">
        <v>186991</v>
      </c>
      <c r="AQ94" s="16">
        <v>202947</v>
      </c>
    </row>
    <row r="95" spans="1:43" ht="12.75" customHeight="1">
      <c r="A95" s="14" t="s">
        <v>185</v>
      </c>
      <c r="B95" s="15" t="s">
        <v>281</v>
      </c>
      <c r="C95" s="16">
        <v>44442</v>
      </c>
      <c r="D95" s="16">
        <v>42071</v>
      </c>
      <c r="E95" s="16">
        <v>33629</v>
      </c>
      <c r="F95" s="16">
        <v>29861</v>
      </c>
      <c r="G95" s="16">
        <v>33102</v>
      </c>
      <c r="H95" s="16">
        <v>20523</v>
      </c>
      <c r="I95" s="16">
        <v>20117</v>
      </c>
      <c r="J95" s="16">
        <v>17789</v>
      </c>
      <c r="K95" s="16">
        <v>22631</v>
      </c>
      <c r="L95" s="16">
        <v>18680</v>
      </c>
      <c r="M95" s="16">
        <v>21452</v>
      </c>
      <c r="N95" s="16">
        <v>21588</v>
      </c>
      <c r="O95" s="16">
        <v>23389</v>
      </c>
      <c r="P95" s="16">
        <v>28795</v>
      </c>
      <c r="Q95" s="16">
        <v>25314</v>
      </c>
      <c r="R95" s="16">
        <v>37352</v>
      </c>
      <c r="S95" s="16">
        <v>27968</v>
      </c>
      <c r="T95" s="16">
        <v>24198</v>
      </c>
      <c r="U95" s="16">
        <v>33355</v>
      </c>
      <c r="V95" s="16">
        <v>24973</v>
      </c>
      <c r="W95" s="16">
        <v>22666</v>
      </c>
      <c r="X95" s="16">
        <v>22937</v>
      </c>
      <c r="Y95" s="16">
        <v>22018</v>
      </c>
      <c r="Z95" s="16">
        <v>26016</v>
      </c>
      <c r="AA95" s="16">
        <v>33258</v>
      </c>
      <c r="AB95" s="16">
        <v>48399</v>
      </c>
      <c r="AC95" s="16">
        <v>35238</v>
      </c>
      <c r="AD95" s="16">
        <v>26599</v>
      </c>
      <c r="AE95" s="16">
        <v>28148</v>
      </c>
      <c r="AF95" s="16">
        <v>31337</v>
      </c>
      <c r="AG95" s="16">
        <v>32427</v>
      </c>
      <c r="AH95" s="16">
        <v>26977</v>
      </c>
      <c r="AI95" s="16">
        <v>24142</v>
      </c>
      <c r="AJ95" s="16">
        <v>31778</v>
      </c>
      <c r="AK95" s="16">
        <v>40037</v>
      </c>
      <c r="AL95" s="16">
        <v>27810</v>
      </c>
      <c r="AM95" s="16">
        <v>26956</v>
      </c>
      <c r="AN95" s="16">
        <v>30914</v>
      </c>
      <c r="AO95" s="16">
        <v>27486</v>
      </c>
      <c r="AP95" s="16">
        <v>34532</v>
      </c>
      <c r="AQ95" s="16">
        <v>37524</v>
      </c>
    </row>
    <row r="96" spans="1:43" ht="12.75" customHeight="1">
      <c r="A96" s="14" t="s">
        <v>200</v>
      </c>
      <c r="B96" s="15" t="s">
        <v>282</v>
      </c>
      <c r="C96" s="16">
        <v>35063</v>
      </c>
      <c r="D96" s="16">
        <v>34663</v>
      </c>
      <c r="E96" s="16">
        <v>34599</v>
      </c>
      <c r="F96" s="16">
        <v>36138</v>
      </c>
      <c r="G96" s="16">
        <v>34624</v>
      </c>
      <c r="H96" s="16">
        <v>32794</v>
      </c>
      <c r="I96" s="16">
        <v>30784</v>
      </c>
      <c r="J96" s="16">
        <v>30110</v>
      </c>
      <c r="K96" s="16">
        <v>29910</v>
      </c>
      <c r="L96" s="16">
        <v>30259</v>
      </c>
      <c r="M96" s="16">
        <v>27897</v>
      </c>
      <c r="N96" s="16">
        <v>28758</v>
      </c>
      <c r="O96" s="16">
        <v>28901</v>
      </c>
      <c r="P96" s="16">
        <v>29926</v>
      </c>
      <c r="Q96" s="16">
        <v>30801</v>
      </c>
      <c r="R96" s="16">
        <v>32909</v>
      </c>
      <c r="S96" s="16">
        <v>33292</v>
      </c>
      <c r="T96" s="16">
        <v>31757</v>
      </c>
      <c r="U96" s="16">
        <v>30386</v>
      </c>
      <c r="V96" s="16">
        <v>30967</v>
      </c>
      <c r="W96" s="16">
        <v>33740</v>
      </c>
      <c r="X96" s="16">
        <v>34843</v>
      </c>
      <c r="Y96" s="16">
        <v>33228</v>
      </c>
      <c r="Z96" s="16">
        <v>34893</v>
      </c>
      <c r="AA96" s="16">
        <v>36634</v>
      </c>
      <c r="AB96" s="16">
        <v>40142</v>
      </c>
      <c r="AC96" s="16">
        <v>40727</v>
      </c>
      <c r="AD96" s="16">
        <v>45103</v>
      </c>
      <c r="AE96" s="16">
        <v>47161</v>
      </c>
      <c r="AF96" s="16">
        <v>46687</v>
      </c>
      <c r="AG96" s="16">
        <v>45736</v>
      </c>
      <c r="AH96" s="16">
        <v>48537</v>
      </c>
      <c r="AI96" s="16">
        <v>48619</v>
      </c>
      <c r="AJ96" s="16">
        <v>53406</v>
      </c>
      <c r="AK96" s="16">
        <v>53222</v>
      </c>
      <c r="AL96" s="16">
        <v>52221</v>
      </c>
      <c r="AM96" s="16">
        <v>54525</v>
      </c>
      <c r="AN96" s="16">
        <v>54538</v>
      </c>
      <c r="AO96" s="16">
        <v>49771</v>
      </c>
      <c r="AP96" s="16">
        <v>54586</v>
      </c>
      <c r="AQ96" s="16">
        <v>51741</v>
      </c>
    </row>
    <row r="97" spans="1:43" ht="12.75" customHeight="1">
      <c r="A97" s="14" t="s">
        <v>202</v>
      </c>
      <c r="B97" s="15" t="s">
        <v>283</v>
      </c>
      <c r="C97" s="16">
        <v>1137419</v>
      </c>
      <c r="D97" s="16">
        <v>1142582</v>
      </c>
      <c r="E97" s="16">
        <v>1145788</v>
      </c>
      <c r="F97" s="16">
        <v>1151046</v>
      </c>
      <c r="G97" s="16">
        <v>1179628</v>
      </c>
      <c r="H97" s="16">
        <v>1193448</v>
      </c>
      <c r="I97" s="16">
        <v>1221450</v>
      </c>
      <c r="J97" s="16">
        <v>1228601</v>
      </c>
      <c r="K97" s="16">
        <v>1272553</v>
      </c>
      <c r="L97" s="16">
        <v>1275272</v>
      </c>
      <c r="M97" s="16">
        <v>1277216</v>
      </c>
      <c r="N97" s="16">
        <v>1303065</v>
      </c>
      <c r="O97" s="16">
        <v>1311089</v>
      </c>
      <c r="P97" s="16">
        <v>1333171</v>
      </c>
      <c r="Q97" s="16">
        <v>1326556</v>
      </c>
      <c r="R97" s="16">
        <v>1382599</v>
      </c>
      <c r="S97" s="16">
        <v>1405730</v>
      </c>
      <c r="T97" s="16">
        <v>1411722</v>
      </c>
      <c r="U97" s="16">
        <v>1473506</v>
      </c>
      <c r="V97" s="16">
        <v>1503058</v>
      </c>
      <c r="W97" s="16">
        <v>1523908</v>
      </c>
      <c r="X97" s="16">
        <v>1526389</v>
      </c>
      <c r="Y97" s="16">
        <v>1543955</v>
      </c>
      <c r="Z97" s="16">
        <v>1551413</v>
      </c>
      <c r="AA97" s="16">
        <v>1544197</v>
      </c>
      <c r="AB97" s="16">
        <v>1579467</v>
      </c>
      <c r="AC97" s="16">
        <v>1577160</v>
      </c>
      <c r="AD97" s="16">
        <v>1578489</v>
      </c>
      <c r="AE97" s="16">
        <v>1583656</v>
      </c>
      <c r="AF97" s="16">
        <v>1604294</v>
      </c>
      <c r="AG97" s="16">
        <v>1619970</v>
      </c>
      <c r="AH97" s="16">
        <v>1662451</v>
      </c>
      <c r="AI97" s="16">
        <v>1633281</v>
      </c>
      <c r="AJ97" s="16">
        <v>1659710</v>
      </c>
      <c r="AK97" s="16">
        <v>1721384</v>
      </c>
      <c r="AL97" s="16">
        <v>1716199</v>
      </c>
      <c r="AM97" s="16">
        <v>1739938</v>
      </c>
      <c r="AN97" s="16">
        <v>1793154</v>
      </c>
      <c r="AO97" s="16">
        <v>1812290</v>
      </c>
      <c r="AP97" s="16">
        <v>1838201</v>
      </c>
      <c r="AQ97" s="16">
        <v>1871789</v>
      </c>
    </row>
    <row r="98" spans="1:43" ht="12.75" customHeight="1">
      <c r="A98" s="19"/>
      <c r="B98" s="15"/>
      <c r="C98" s="16"/>
      <c r="D98" s="16"/>
      <c r="E98" s="16"/>
      <c r="F98" s="16"/>
      <c r="G98" s="16"/>
      <c r="H98" s="16"/>
      <c r="I98" s="16"/>
      <c r="J98" s="16"/>
      <c r="K98" s="16"/>
      <c r="L98" s="16"/>
      <c r="M98" s="16"/>
      <c r="N98" s="16"/>
      <c r="O98" s="16"/>
      <c r="P98" s="16"/>
      <c r="Q98" s="16"/>
      <c r="R98" s="16"/>
      <c r="S98" s="16"/>
      <c r="T98" s="16"/>
      <c r="U98" s="16"/>
      <c r="V98" s="16"/>
      <c r="W98" s="16"/>
      <c r="X98" s="16"/>
      <c r="Y98" s="16"/>
      <c r="Z98" s="16"/>
      <c r="AA98" s="16"/>
      <c r="AB98" s="16"/>
      <c r="AC98" s="16"/>
      <c r="AD98" s="16"/>
      <c r="AE98" s="16"/>
      <c r="AF98" s="16"/>
      <c r="AG98" s="16"/>
      <c r="AH98" s="16"/>
      <c r="AI98" s="16"/>
      <c r="AJ98" s="16"/>
      <c r="AK98" s="16"/>
      <c r="AL98" s="16"/>
      <c r="AM98" s="16"/>
      <c r="AN98" s="16"/>
      <c r="AO98" s="16"/>
      <c r="AP98" s="16"/>
      <c r="AQ98" s="16"/>
    </row>
    <row r="99" spans="1:43" ht="12.75" customHeight="1">
      <c r="A99" s="20" t="s">
        <v>204</v>
      </c>
      <c r="B99" s="15" t="s">
        <v>284</v>
      </c>
      <c r="C99" s="16">
        <v>-13169</v>
      </c>
      <c r="D99" s="16">
        <v>-17306</v>
      </c>
      <c r="E99" s="16">
        <v>-15575</v>
      </c>
      <c r="F99" s="16">
        <v>-20176</v>
      </c>
      <c r="G99" s="16">
        <v>-22494</v>
      </c>
      <c r="H99" s="16">
        <v>-24444</v>
      </c>
      <c r="I99" s="16">
        <v>-26501</v>
      </c>
      <c r="J99" s="16">
        <v>-25096</v>
      </c>
      <c r="K99" s="16">
        <v>-28407</v>
      </c>
      <c r="L99" s="16">
        <v>-28219</v>
      </c>
      <c r="M99" s="16">
        <v>-24469</v>
      </c>
      <c r="N99" s="16">
        <v>-29159</v>
      </c>
      <c r="O99" s="16">
        <v>-31426</v>
      </c>
      <c r="P99" s="16">
        <v>-31635</v>
      </c>
      <c r="Q99" s="16">
        <v>-34972</v>
      </c>
      <c r="R99" s="16">
        <v>-25756</v>
      </c>
      <c r="S99" s="16">
        <v>-34803</v>
      </c>
      <c r="T99" s="16">
        <v>-35158</v>
      </c>
      <c r="U99" s="16">
        <v>-42047</v>
      </c>
      <c r="V99" s="16">
        <v>-37108</v>
      </c>
      <c r="W99" s="16">
        <v>-36047</v>
      </c>
      <c r="X99" s="16">
        <v>-37441</v>
      </c>
      <c r="Y99" s="16">
        <v>-35104</v>
      </c>
      <c r="Z99" s="16">
        <v>-30836</v>
      </c>
      <c r="AA99" s="16">
        <v>-23274</v>
      </c>
      <c r="AB99" s="16">
        <v>-22951</v>
      </c>
      <c r="AC99" s="16">
        <v>-24261</v>
      </c>
      <c r="AD99" s="16">
        <v>-25277</v>
      </c>
      <c r="AE99" s="16">
        <v>-24381</v>
      </c>
      <c r="AF99" s="16">
        <v>-20137</v>
      </c>
      <c r="AG99" s="16">
        <v>-21801</v>
      </c>
      <c r="AH99" s="16">
        <v>-22274</v>
      </c>
      <c r="AI99" s="16">
        <v>-19416</v>
      </c>
      <c r="AJ99" s="16">
        <v>-21372</v>
      </c>
      <c r="AK99" s="16">
        <v>-23762</v>
      </c>
      <c r="AL99" s="16">
        <v>-18916</v>
      </c>
      <c r="AM99" s="16">
        <v>-19341</v>
      </c>
      <c r="AN99" s="16">
        <v>-21003</v>
      </c>
      <c r="AO99" s="16">
        <v>-21416</v>
      </c>
      <c r="AP99" s="16">
        <v>-17651</v>
      </c>
      <c r="AQ99" s="16">
        <v>-19509</v>
      </c>
    </row>
    <row r="100" spans="1:43" ht="12.75" customHeight="1">
      <c r="A100" s="19"/>
      <c r="B100" s="15"/>
      <c r="C100" s="16"/>
      <c r="D100" s="16"/>
      <c r="E100" s="16"/>
      <c r="F100" s="16"/>
      <c r="G100" s="16"/>
      <c r="H100" s="16"/>
      <c r="I100" s="16"/>
      <c r="J100" s="16"/>
      <c r="K100" s="16"/>
      <c r="L100" s="16"/>
      <c r="M100" s="16"/>
      <c r="N100" s="16"/>
      <c r="O100" s="16"/>
      <c r="P100" s="16"/>
      <c r="Q100" s="16"/>
      <c r="R100" s="16"/>
      <c r="S100" s="16"/>
      <c r="T100" s="16"/>
      <c r="U100" s="16"/>
      <c r="V100" s="16"/>
      <c r="W100" s="16"/>
      <c r="X100" s="16"/>
      <c r="Y100" s="16"/>
      <c r="Z100" s="16"/>
      <c r="AA100" s="16"/>
      <c r="AB100" s="16"/>
      <c r="AC100" s="16"/>
      <c r="AD100" s="16"/>
      <c r="AE100" s="16"/>
      <c r="AF100" s="16"/>
      <c r="AG100" s="16"/>
      <c r="AH100" s="16"/>
      <c r="AI100" s="16"/>
      <c r="AJ100" s="16"/>
      <c r="AK100" s="16"/>
      <c r="AL100" s="16"/>
      <c r="AM100" s="16"/>
      <c r="AN100" s="16"/>
      <c r="AO100" s="16"/>
      <c r="AP100" s="16"/>
      <c r="AQ100" s="16"/>
    </row>
    <row r="101" spans="1:43" ht="12.75" customHeight="1">
      <c r="A101" s="28" t="s">
        <v>206</v>
      </c>
      <c r="B101" s="43" t="s">
        <v>285</v>
      </c>
      <c r="C101" s="47">
        <v>1124250</v>
      </c>
      <c r="D101" s="47">
        <v>1125276</v>
      </c>
      <c r="E101" s="47">
        <v>1130213</v>
      </c>
      <c r="F101" s="47">
        <v>1130870</v>
      </c>
      <c r="G101" s="47">
        <v>1157134</v>
      </c>
      <c r="H101" s="47">
        <v>1169004</v>
      </c>
      <c r="I101" s="47">
        <v>1194949</v>
      </c>
      <c r="J101" s="47">
        <v>1203505</v>
      </c>
      <c r="K101" s="47">
        <v>1244146</v>
      </c>
      <c r="L101" s="47">
        <v>1247053</v>
      </c>
      <c r="M101" s="47">
        <v>1252747</v>
      </c>
      <c r="N101" s="47">
        <v>1273906</v>
      </c>
      <c r="O101" s="47">
        <v>1279663</v>
      </c>
      <c r="P101" s="47">
        <v>1301536</v>
      </c>
      <c r="Q101" s="47">
        <v>1291584</v>
      </c>
      <c r="R101" s="47">
        <v>1356843</v>
      </c>
      <c r="S101" s="47">
        <v>1370927</v>
      </c>
      <c r="T101" s="47">
        <v>1376564</v>
      </c>
      <c r="U101" s="47">
        <v>1431459</v>
      </c>
      <c r="V101" s="47">
        <v>1465950</v>
      </c>
      <c r="W101" s="47">
        <v>1487861</v>
      </c>
      <c r="X101" s="47">
        <v>1488948</v>
      </c>
      <c r="Y101" s="47">
        <v>1508851</v>
      </c>
      <c r="Z101" s="47">
        <v>1520577</v>
      </c>
      <c r="AA101" s="47">
        <v>1520923</v>
      </c>
      <c r="AB101" s="47">
        <v>1556516</v>
      </c>
      <c r="AC101" s="47">
        <v>1552899</v>
      </c>
      <c r="AD101" s="47">
        <v>1553212</v>
      </c>
      <c r="AE101" s="47">
        <v>1559275</v>
      </c>
      <c r="AF101" s="47">
        <v>1584157</v>
      </c>
      <c r="AG101" s="47">
        <v>1598169</v>
      </c>
      <c r="AH101" s="47">
        <v>1640177</v>
      </c>
      <c r="AI101" s="47">
        <v>1613865</v>
      </c>
      <c r="AJ101" s="47">
        <v>1638338</v>
      </c>
      <c r="AK101" s="47">
        <v>1697622</v>
      </c>
      <c r="AL101" s="47">
        <v>1697283</v>
      </c>
      <c r="AM101" s="47">
        <v>1720597</v>
      </c>
      <c r="AN101" s="47">
        <v>1772151</v>
      </c>
      <c r="AO101" s="47">
        <v>1790874</v>
      </c>
      <c r="AP101" s="47">
        <v>1820550</v>
      </c>
      <c r="AQ101" s="47">
        <v>1852280</v>
      </c>
    </row>
    <row r="102" spans="1:43" ht="12.75" customHeight="1">
      <c r="A102" s="29" t="s">
        <v>208</v>
      </c>
      <c r="C102" s="16"/>
      <c r="D102" s="16"/>
      <c r="E102" s="16"/>
      <c r="F102" s="16"/>
      <c r="G102" s="16"/>
      <c r="H102" s="16"/>
      <c r="I102" s="16"/>
      <c r="J102" s="16"/>
      <c r="K102" s="16"/>
      <c r="L102" s="16"/>
      <c r="M102" s="16"/>
      <c r="N102" s="16"/>
      <c r="O102" s="16"/>
      <c r="P102" s="16"/>
      <c r="Q102" s="16"/>
      <c r="R102" s="16"/>
      <c r="S102" s="16"/>
      <c r="T102" s="16"/>
      <c r="U102" s="16"/>
      <c r="V102" s="16"/>
      <c r="W102" s="16"/>
      <c r="X102" s="16"/>
      <c r="Y102" s="16"/>
      <c r="Z102" s="16"/>
      <c r="AA102" s="16"/>
      <c r="AB102" s="16"/>
      <c r="AC102" s="16"/>
      <c r="AD102" s="16"/>
      <c r="AE102" s="16"/>
      <c r="AF102" s="16"/>
      <c r="AG102" s="16"/>
      <c r="AH102" s="16"/>
      <c r="AI102" s="16"/>
      <c r="AJ102" s="16"/>
      <c r="AK102" s="16"/>
      <c r="AL102" s="16"/>
      <c r="AM102" s="16"/>
      <c r="AN102" s="16"/>
      <c r="AO102" s="16"/>
      <c r="AP102" s="16"/>
      <c r="AQ102" s="16"/>
    </row>
    <row r="103" spans="1:43" ht="12.75" customHeight="1">
      <c r="A103" s="30" t="s">
        <v>209</v>
      </c>
      <c r="C103" s="16"/>
      <c r="D103" s="16"/>
      <c r="E103" s="16"/>
      <c r="F103" s="16"/>
      <c r="G103" s="16"/>
      <c r="H103" s="16"/>
      <c r="I103" s="16"/>
      <c r="J103" s="16"/>
      <c r="K103" s="16"/>
      <c r="L103" s="16"/>
      <c r="M103" s="16"/>
      <c r="N103" s="16"/>
      <c r="O103" s="16"/>
      <c r="P103" s="16"/>
      <c r="Q103" s="16"/>
      <c r="R103" s="16"/>
      <c r="S103" s="16"/>
      <c r="T103" s="16"/>
      <c r="U103" s="16"/>
      <c r="V103" s="16"/>
      <c r="W103" s="16"/>
      <c r="X103" s="16"/>
      <c r="Y103" s="16"/>
      <c r="Z103" s="16"/>
      <c r="AA103" s="16"/>
      <c r="AB103" s="16"/>
      <c r="AC103" s="16"/>
      <c r="AD103" s="16"/>
      <c r="AE103" s="16"/>
      <c r="AF103" s="16"/>
      <c r="AG103" s="16"/>
      <c r="AH103" s="16"/>
      <c r="AI103" s="16"/>
      <c r="AJ103" s="16"/>
      <c r="AK103" s="16"/>
      <c r="AL103" s="16"/>
      <c r="AM103" s="16"/>
      <c r="AN103" s="16"/>
      <c r="AO103" s="16"/>
      <c r="AP103" s="16"/>
      <c r="AQ103" s="16"/>
    </row>
    <row r="104" spans="1:43" ht="12.75" customHeight="1">
      <c r="A104" s="7" t="s">
        <v>286</v>
      </c>
      <c r="C104" s="16"/>
      <c r="D104" s="16"/>
      <c r="E104" s="16"/>
      <c r="F104" s="16"/>
      <c r="G104" s="16"/>
      <c r="H104" s="16"/>
      <c r="I104" s="16"/>
      <c r="J104" s="16"/>
      <c r="K104" s="16"/>
      <c r="L104" s="16"/>
      <c r="M104" s="16"/>
      <c r="N104" s="16"/>
      <c r="O104" s="16"/>
      <c r="P104" s="16"/>
      <c r="Q104" s="16"/>
      <c r="R104" s="16"/>
      <c r="S104" s="16"/>
      <c r="T104" s="16"/>
      <c r="U104" s="16"/>
      <c r="V104" s="16"/>
      <c r="W104" s="16"/>
      <c r="X104" s="16"/>
      <c r="Y104" s="16"/>
      <c r="Z104" s="16"/>
      <c r="AA104" s="16"/>
      <c r="AB104" s="16"/>
      <c r="AC104" s="16"/>
      <c r="AD104" s="16"/>
      <c r="AE104" s="16"/>
      <c r="AF104" s="16"/>
      <c r="AG104" s="16"/>
      <c r="AH104" s="16"/>
      <c r="AI104" s="16"/>
      <c r="AJ104" s="16"/>
      <c r="AK104" s="16"/>
      <c r="AL104" s="16"/>
      <c r="AM104" s="16"/>
      <c r="AN104" s="16"/>
      <c r="AO104" s="16"/>
      <c r="AP104" s="16"/>
      <c r="AQ104" s="16"/>
    </row>
    <row r="105" spans="1:43" ht="12.75" customHeight="1">
      <c r="A105" s="7" t="s">
        <v>287</v>
      </c>
      <c r="C105" s="16"/>
      <c r="D105" s="16"/>
      <c r="E105" s="16"/>
      <c r="F105" s="16"/>
      <c r="G105" s="16"/>
      <c r="H105" s="16"/>
      <c r="I105" s="16"/>
      <c r="J105" s="16"/>
      <c r="K105" s="16"/>
      <c r="L105" s="16"/>
      <c r="M105" s="16"/>
      <c r="N105" s="16"/>
      <c r="O105" s="16"/>
      <c r="P105" s="16"/>
      <c r="Q105" s="16"/>
      <c r="R105" s="16"/>
      <c r="S105" s="16"/>
      <c r="T105" s="16"/>
      <c r="U105" s="16"/>
      <c r="V105" s="16"/>
      <c r="W105" s="16"/>
      <c r="X105" s="16"/>
      <c r="Y105" s="16"/>
      <c r="Z105" s="16"/>
      <c r="AA105" s="16"/>
      <c r="AB105" s="16"/>
      <c r="AC105" s="16"/>
      <c r="AD105" s="16"/>
      <c r="AE105" s="16"/>
      <c r="AF105" s="16"/>
      <c r="AG105" s="16"/>
      <c r="AH105" s="16"/>
      <c r="AI105" s="16"/>
      <c r="AJ105" s="16"/>
      <c r="AK105" s="16"/>
      <c r="AL105" s="16"/>
      <c r="AM105" s="16"/>
      <c r="AN105" s="16"/>
      <c r="AO105" s="16"/>
      <c r="AP105" s="16"/>
      <c r="AQ105" s="16"/>
    </row>
    <row r="106" spans="1:43" ht="12.75" customHeight="1">
      <c r="A106" s="31" t="s">
        <v>210</v>
      </c>
      <c r="C106" s="16"/>
      <c r="D106" s="16"/>
      <c r="E106" s="16"/>
      <c r="F106" s="16"/>
      <c r="G106" s="16"/>
      <c r="H106" s="16"/>
      <c r="I106" s="16"/>
      <c r="J106" s="16"/>
      <c r="K106" s="16"/>
      <c r="L106" s="16"/>
      <c r="M106" s="16"/>
      <c r="N106" s="16"/>
      <c r="O106" s="16"/>
      <c r="P106" s="16"/>
      <c r="Q106" s="16"/>
      <c r="R106" s="16"/>
      <c r="S106" s="16"/>
      <c r="T106" s="16"/>
      <c r="U106" s="16"/>
      <c r="V106" s="16"/>
      <c r="W106" s="16"/>
      <c r="X106" s="16"/>
      <c r="Y106" s="16"/>
      <c r="Z106" s="16"/>
      <c r="AA106" s="16"/>
      <c r="AB106" s="16"/>
      <c r="AC106" s="16"/>
      <c r="AD106" s="16"/>
      <c r="AE106" s="16"/>
      <c r="AF106" s="16"/>
      <c r="AG106" s="16"/>
      <c r="AH106" s="16"/>
      <c r="AI106" s="16"/>
      <c r="AJ106" s="16"/>
      <c r="AK106" s="16"/>
      <c r="AL106" s="16"/>
      <c r="AM106" s="16"/>
      <c r="AN106" s="16"/>
      <c r="AO106" s="16"/>
      <c r="AP106" s="16"/>
      <c r="AQ106" s="16"/>
    </row>
    <row r="107" spans="1:43" ht="12.75" customHeight="1">
      <c r="A107" s="32" t="s">
        <v>211</v>
      </c>
      <c r="C107" s="16"/>
      <c r="D107" s="16"/>
      <c r="E107" s="16"/>
      <c r="F107" s="16"/>
      <c r="G107" s="16"/>
      <c r="H107" s="16"/>
      <c r="I107" s="16"/>
      <c r="J107" s="16"/>
      <c r="K107" s="16"/>
      <c r="L107" s="16"/>
      <c r="M107" s="16"/>
      <c r="N107" s="16"/>
      <c r="O107" s="16"/>
      <c r="P107" s="16"/>
      <c r="Q107" s="16"/>
      <c r="R107" s="16"/>
      <c r="S107" s="16"/>
      <c r="T107" s="16"/>
      <c r="U107" s="16"/>
      <c r="V107" s="16"/>
      <c r="W107" s="16"/>
      <c r="X107" s="16"/>
      <c r="Y107" s="16"/>
      <c r="Z107" s="16"/>
      <c r="AA107" s="16"/>
      <c r="AB107" s="16"/>
      <c r="AC107" s="16"/>
      <c r="AD107" s="16"/>
      <c r="AE107" s="16"/>
      <c r="AF107" s="16"/>
      <c r="AG107" s="16"/>
      <c r="AH107" s="16"/>
      <c r="AI107" s="16"/>
      <c r="AJ107" s="16"/>
      <c r="AK107" s="16"/>
      <c r="AL107" s="16"/>
      <c r="AM107" s="16"/>
      <c r="AN107" s="16"/>
      <c r="AO107" s="16"/>
      <c r="AP107" s="16"/>
      <c r="AQ107" s="16"/>
    </row>
    <row r="108" spans="1:43" ht="12.75" customHeight="1">
      <c r="A108" s="33" t="s">
        <v>212</v>
      </c>
      <c r="C108" s="16"/>
      <c r="D108" s="16"/>
      <c r="E108" s="16"/>
      <c r="F108" s="16"/>
      <c r="G108" s="16"/>
      <c r="H108" s="16"/>
      <c r="I108" s="16"/>
      <c r="J108" s="16"/>
      <c r="K108" s="16"/>
      <c r="L108" s="16"/>
      <c r="M108" s="16"/>
      <c r="N108" s="16"/>
      <c r="O108" s="16"/>
      <c r="P108" s="16"/>
      <c r="Q108" s="16"/>
      <c r="R108" s="16"/>
      <c r="S108" s="16"/>
      <c r="T108" s="16"/>
      <c r="U108" s="16"/>
      <c r="V108" s="16"/>
      <c r="W108" s="16"/>
      <c r="X108" s="16"/>
      <c r="Y108" s="16"/>
      <c r="Z108" s="16"/>
      <c r="AA108" s="16"/>
      <c r="AB108" s="16"/>
      <c r="AC108" s="16"/>
      <c r="AD108" s="16"/>
      <c r="AE108" s="16"/>
      <c r="AF108" s="16"/>
      <c r="AG108" s="16"/>
      <c r="AH108" s="16"/>
      <c r="AI108" s="16"/>
      <c r="AJ108" s="16"/>
      <c r="AK108" s="16"/>
      <c r="AL108" s="16"/>
      <c r="AM108" s="16"/>
      <c r="AN108" s="16"/>
      <c r="AO108" s="16"/>
      <c r="AP108" s="16"/>
      <c r="AQ108" s="16"/>
    </row>
  </sheetData>
  <pageMargins left="0.70866141732283472" right="0.70866141732283472" top="0.74803149606299213" bottom="0.74803149606299213" header="0.31496062992125984" footer="0.31496062992125984"/>
  <pageSetup paperSize="8" scale="51" orientation="landscape" r:id="rId1"/>
  <headerFooter>
    <oddHeader>&amp;C&amp;"Aptos"&amp;12&amp;K000000 IN-CONFIDENCE&amp;1#_x000D_</oddHeader>
    <oddFooter>&amp;L&amp;Z&amp;F
&amp;A&amp;C_x000D_&amp;1#&amp;"Aptos"&amp;12&amp;K000000 IN-CONFIDENCE&amp;R&amp;D
&amp;T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CBCAB3-0CCD-4B1D-B6D9-11BDBD06285A}">
  <sheetPr codeName="Sheet4">
    <pageSetUpPr fitToPage="1"/>
  </sheetPr>
  <dimension ref="A1:AQ107"/>
  <sheetViews>
    <sheetView workbookViewId="0">
      <pane xSplit="2" ySplit="7" topLeftCell="C8" activePane="bottomRight" state="frozen"/>
      <selection pane="topRight"/>
      <selection pane="bottomLeft"/>
      <selection pane="bottomRight"/>
    </sheetView>
  </sheetViews>
  <sheetFormatPr defaultRowHeight="12.75" customHeight="1"/>
  <cols>
    <col min="1" max="1" width="47.7109375" customWidth="1"/>
    <col min="2" max="2" width="23.85546875" style="34" customWidth="1"/>
    <col min="3" max="43" width="9.85546875" customWidth="1"/>
  </cols>
  <sheetData>
    <row r="1" spans="1:43" ht="12.75" customHeight="1">
      <c r="A1" s="3" t="s">
        <v>288</v>
      </c>
      <c r="B1" s="24"/>
    </row>
    <row r="2" spans="1:43" ht="15" customHeight="1">
      <c r="A2" s="5" t="s">
        <v>289</v>
      </c>
      <c r="B2" s="24"/>
    </row>
    <row r="3" spans="1:43" ht="12.75" customHeight="1">
      <c r="A3" s="6" t="s">
        <v>22</v>
      </c>
      <c r="B3" s="24"/>
    </row>
    <row r="4" spans="1:43" ht="12.75" customHeight="1">
      <c r="A4" s="6" t="s">
        <v>23</v>
      </c>
      <c r="B4" s="24"/>
    </row>
    <row r="5" spans="1:43" s="7" customFormat="1" ht="12.75" customHeight="1">
      <c r="A5" s="55"/>
      <c r="B5" s="56" t="s">
        <v>24</v>
      </c>
      <c r="C5" s="46" t="s">
        <v>25</v>
      </c>
      <c r="D5" s="46"/>
      <c r="E5" s="46"/>
      <c r="F5" s="46"/>
      <c r="G5" s="46"/>
      <c r="H5" s="46"/>
      <c r="I5" s="46"/>
      <c r="J5" s="46"/>
      <c r="K5" s="46"/>
      <c r="L5" s="46"/>
      <c r="M5" s="46"/>
      <c r="N5" s="46"/>
      <c r="O5" s="46"/>
      <c r="P5" s="46"/>
      <c r="Q5" s="46"/>
      <c r="R5" s="46"/>
      <c r="S5" s="46"/>
      <c r="T5" s="46"/>
      <c r="U5" s="46"/>
      <c r="V5" s="46"/>
      <c r="W5" s="46"/>
      <c r="X5" s="46"/>
      <c r="Y5" s="46"/>
      <c r="Z5" s="46"/>
      <c r="AA5" s="46"/>
      <c r="AB5" s="46"/>
      <c r="AC5" s="46"/>
      <c r="AD5" s="46"/>
      <c r="AE5" s="46"/>
      <c r="AF5" s="46"/>
      <c r="AG5" s="46"/>
      <c r="AH5" s="57"/>
      <c r="AI5" s="57"/>
      <c r="AJ5" s="57"/>
      <c r="AK5" s="57"/>
      <c r="AL5" s="57"/>
      <c r="AM5" s="57"/>
      <c r="AN5" s="57"/>
      <c r="AO5" s="57"/>
      <c r="AP5" s="57"/>
      <c r="AQ5" s="57"/>
    </row>
    <row r="6" spans="1:43" s="7" customFormat="1" ht="12.75" customHeight="1">
      <c r="B6" s="58" t="s">
        <v>26</v>
      </c>
      <c r="C6" s="59" t="s">
        <v>27</v>
      </c>
      <c r="D6" s="60" t="s">
        <v>28</v>
      </c>
      <c r="E6" s="59" t="s">
        <v>29</v>
      </c>
      <c r="F6" s="60" t="s">
        <v>30</v>
      </c>
      <c r="G6" s="59" t="s">
        <v>31</v>
      </c>
      <c r="H6" s="60" t="s">
        <v>32</v>
      </c>
      <c r="I6" s="59" t="s">
        <v>33</v>
      </c>
      <c r="J6" s="60" t="s">
        <v>34</v>
      </c>
      <c r="K6" s="59" t="s">
        <v>35</v>
      </c>
      <c r="L6" s="60" t="s">
        <v>36</v>
      </c>
      <c r="M6" s="59" t="s">
        <v>37</v>
      </c>
      <c r="N6" s="60" t="s">
        <v>38</v>
      </c>
      <c r="O6" s="59" t="s">
        <v>39</v>
      </c>
      <c r="P6" s="60" t="s">
        <v>40</v>
      </c>
      <c r="Q6" s="59" t="s">
        <v>41</v>
      </c>
      <c r="R6" s="60" t="s">
        <v>42</v>
      </c>
      <c r="S6" s="59" t="s">
        <v>43</v>
      </c>
      <c r="T6" s="59" t="s">
        <v>44</v>
      </c>
      <c r="U6" s="59" t="s">
        <v>45</v>
      </c>
      <c r="V6" s="59" t="s">
        <v>46</v>
      </c>
      <c r="W6" s="59" t="s">
        <v>47</v>
      </c>
      <c r="X6" s="59" t="s">
        <v>48</v>
      </c>
      <c r="Y6" s="59" t="s">
        <v>49</v>
      </c>
      <c r="Z6" s="59" t="s">
        <v>50</v>
      </c>
      <c r="AA6" s="59" t="s">
        <v>51</v>
      </c>
      <c r="AB6" s="59" t="s">
        <v>52</v>
      </c>
      <c r="AC6" s="59" t="s">
        <v>53</v>
      </c>
      <c r="AD6" s="59" t="s">
        <v>54</v>
      </c>
      <c r="AE6" s="59" t="s">
        <v>55</v>
      </c>
      <c r="AF6" s="59" t="s">
        <v>56</v>
      </c>
      <c r="AG6" s="59" t="s">
        <v>57</v>
      </c>
      <c r="AH6" s="61" t="s">
        <v>58</v>
      </c>
      <c r="AI6" s="61" t="s">
        <v>59</v>
      </c>
      <c r="AJ6" s="61" t="s">
        <v>60</v>
      </c>
      <c r="AK6" s="61" t="s">
        <v>61</v>
      </c>
      <c r="AL6" s="61" t="s">
        <v>62</v>
      </c>
      <c r="AM6" s="61" t="s">
        <v>63</v>
      </c>
      <c r="AN6" s="61" t="s">
        <v>64</v>
      </c>
      <c r="AO6" s="61" t="s">
        <v>65</v>
      </c>
      <c r="AP6" s="61" t="s">
        <v>66</v>
      </c>
      <c r="AQ6" s="61" t="s">
        <v>67</v>
      </c>
    </row>
    <row r="7" spans="1:43" s="7" customFormat="1" ht="12.75" customHeight="1">
      <c r="A7" s="8"/>
      <c r="B7" s="9" t="s">
        <v>68</v>
      </c>
      <c r="C7" s="64" t="s">
        <v>69</v>
      </c>
      <c r="D7" s="64"/>
      <c r="E7" s="64"/>
      <c r="F7" s="64"/>
      <c r="G7" s="64"/>
      <c r="H7" s="64"/>
      <c r="I7" s="64"/>
      <c r="J7" s="64"/>
      <c r="K7" s="64"/>
      <c r="L7" s="64"/>
      <c r="M7" s="64"/>
      <c r="N7" s="64"/>
      <c r="O7" s="64"/>
      <c r="P7" s="64"/>
      <c r="Q7" s="64"/>
      <c r="R7" s="64"/>
      <c r="S7" s="64"/>
      <c r="T7" s="64"/>
      <c r="U7" s="64"/>
      <c r="V7" s="64"/>
      <c r="W7" s="64"/>
      <c r="X7" s="64"/>
      <c r="Y7" s="64"/>
      <c r="Z7" s="64"/>
      <c r="AA7" s="64"/>
      <c r="AB7" s="64"/>
      <c r="AC7" s="64"/>
      <c r="AD7" s="64"/>
      <c r="AE7" s="64"/>
      <c r="AF7" s="64"/>
      <c r="AG7" s="64"/>
      <c r="AH7" s="64"/>
      <c r="AI7" s="64"/>
      <c r="AJ7" s="64"/>
      <c r="AK7" s="64"/>
      <c r="AL7" s="64"/>
      <c r="AM7" s="64"/>
      <c r="AN7" s="64"/>
      <c r="AO7" s="64"/>
      <c r="AP7" s="64"/>
      <c r="AQ7" s="64"/>
    </row>
    <row r="8" spans="1:43" s="10" customFormat="1" ht="12.75" customHeight="1">
      <c r="A8" s="44" t="s">
        <v>215</v>
      </c>
      <c r="B8" s="45"/>
      <c r="C8" s="45"/>
      <c r="D8" s="45"/>
      <c r="E8" s="45"/>
      <c r="F8" s="45"/>
      <c r="G8" s="45"/>
      <c r="H8" s="45"/>
      <c r="I8" s="45"/>
      <c r="J8" s="45"/>
      <c r="K8" s="45"/>
      <c r="L8" s="45"/>
      <c r="M8" s="45"/>
      <c r="N8" s="45"/>
      <c r="O8" s="45"/>
      <c r="P8" s="45"/>
      <c r="Q8" s="45"/>
      <c r="R8" s="45"/>
      <c r="S8" s="45"/>
      <c r="T8" s="45"/>
      <c r="U8" s="45"/>
      <c r="V8" s="45"/>
      <c r="W8" s="45"/>
      <c r="X8" s="45"/>
      <c r="Y8" s="45"/>
      <c r="Z8" s="45"/>
      <c r="AA8" s="45"/>
      <c r="AB8" s="45"/>
      <c r="AC8" s="45"/>
      <c r="AD8" s="45"/>
      <c r="AE8" s="45"/>
      <c r="AF8" s="45"/>
      <c r="AG8" s="45"/>
      <c r="AH8" s="45"/>
      <c r="AI8" s="45"/>
      <c r="AJ8" s="45"/>
      <c r="AK8" s="45"/>
      <c r="AL8" s="45"/>
      <c r="AM8" s="45"/>
      <c r="AN8" s="45"/>
      <c r="AO8" s="45"/>
      <c r="AP8" s="45"/>
      <c r="AQ8" s="45"/>
    </row>
    <row r="9" spans="1:43" ht="12.75" customHeight="1">
      <c r="A9" s="11" t="s">
        <v>71</v>
      </c>
      <c r="B9" s="12"/>
      <c r="C9" s="16"/>
      <c r="D9" s="16"/>
      <c r="E9" s="16"/>
      <c r="F9" s="16"/>
      <c r="G9" s="16"/>
      <c r="H9" s="16"/>
      <c r="I9" s="16"/>
      <c r="J9" s="16"/>
      <c r="K9" s="16"/>
      <c r="L9" s="16"/>
      <c r="M9" s="16"/>
      <c r="N9" s="16"/>
      <c r="O9" s="16"/>
      <c r="P9" s="16"/>
      <c r="Q9" s="16"/>
      <c r="R9" s="16"/>
      <c r="S9" s="16"/>
      <c r="T9" s="16"/>
      <c r="U9" s="16"/>
      <c r="V9" s="16"/>
      <c r="W9" s="16"/>
      <c r="X9" s="16"/>
      <c r="Y9" s="16"/>
      <c r="Z9" s="16"/>
      <c r="AA9" s="16"/>
      <c r="AB9" s="16"/>
      <c r="AC9" s="16"/>
      <c r="AD9" s="16"/>
      <c r="AE9" s="16"/>
      <c r="AF9" s="16"/>
      <c r="AG9" s="16"/>
      <c r="AH9" s="16"/>
      <c r="AI9" s="16"/>
      <c r="AJ9" s="16"/>
      <c r="AK9" s="16"/>
      <c r="AL9" s="16"/>
      <c r="AM9" s="16"/>
      <c r="AN9" s="16"/>
      <c r="AO9" s="16"/>
      <c r="AP9" s="16"/>
      <c r="AQ9" s="16"/>
    </row>
    <row r="10" spans="1:43" ht="12.75" customHeight="1">
      <c r="A10" s="14" t="s">
        <v>290</v>
      </c>
      <c r="B10" s="15" t="s">
        <v>291</v>
      </c>
      <c r="C10" s="16">
        <v>7526</v>
      </c>
      <c r="D10" s="16">
        <v>7502</v>
      </c>
      <c r="E10" s="16">
        <v>8477</v>
      </c>
      <c r="F10" s="16">
        <v>7736</v>
      </c>
      <c r="G10" s="16">
        <v>7837</v>
      </c>
      <c r="H10" s="16">
        <v>7943</v>
      </c>
      <c r="I10" s="16">
        <v>9065</v>
      </c>
      <c r="J10" s="16">
        <v>8145</v>
      </c>
      <c r="K10" s="16">
        <v>8224</v>
      </c>
      <c r="L10" s="16">
        <v>8378</v>
      </c>
      <c r="M10" s="16">
        <v>9558</v>
      </c>
      <c r="N10" s="16">
        <v>8601</v>
      </c>
      <c r="O10" s="16">
        <v>8981</v>
      </c>
      <c r="P10" s="16">
        <v>9196</v>
      </c>
      <c r="Q10" s="16">
        <v>10333</v>
      </c>
      <c r="R10" s="16">
        <v>8953</v>
      </c>
      <c r="S10" s="16">
        <v>7855</v>
      </c>
      <c r="T10" s="16">
        <v>9037</v>
      </c>
      <c r="U10" s="16">
        <v>9837</v>
      </c>
      <c r="V10" s="16">
        <v>9498</v>
      </c>
      <c r="W10" s="16">
        <v>10054</v>
      </c>
      <c r="X10" s="16">
        <v>9847</v>
      </c>
      <c r="Y10" s="16">
        <v>11145</v>
      </c>
      <c r="Z10" s="16">
        <v>9903</v>
      </c>
      <c r="AA10" s="16">
        <v>10212</v>
      </c>
      <c r="AB10" s="16">
        <v>10380</v>
      </c>
      <c r="AC10" s="16">
        <v>11236</v>
      </c>
      <c r="AD10" s="16">
        <v>10221</v>
      </c>
      <c r="AE10" s="16">
        <v>10661</v>
      </c>
      <c r="AF10" s="16">
        <v>10774</v>
      </c>
      <c r="AG10" s="16">
        <v>12182</v>
      </c>
      <c r="AH10" s="16">
        <v>11187</v>
      </c>
      <c r="AI10" s="16">
        <v>11405</v>
      </c>
      <c r="AJ10" s="16">
        <v>11387</v>
      </c>
      <c r="AK10" s="16">
        <v>12398</v>
      </c>
      <c r="AL10" s="16">
        <v>11591</v>
      </c>
      <c r="AM10" s="16">
        <v>11627</v>
      </c>
      <c r="AN10" s="16">
        <v>11620</v>
      </c>
      <c r="AO10" s="16">
        <v>12810</v>
      </c>
      <c r="AP10" s="16">
        <v>12167</v>
      </c>
      <c r="AQ10" s="16">
        <v>12331</v>
      </c>
    </row>
    <row r="11" spans="1:43" ht="12.75" customHeight="1">
      <c r="A11" s="14" t="s">
        <v>292</v>
      </c>
      <c r="B11" s="15" t="s">
        <v>293</v>
      </c>
      <c r="C11" s="16">
        <v>1043</v>
      </c>
      <c r="D11" s="16">
        <v>1051</v>
      </c>
      <c r="E11" s="16">
        <v>1058</v>
      </c>
      <c r="F11" s="16">
        <v>1061</v>
      </c>
      <c r="G11" s="16">
        <v>1058</v>
      </c>
      <c r="H11" s="16">
        <v>1070</v>
      </c>
      <c r="I11" s="16">
        <v>1096</v>
      </c>
      <c r="J11" s="16">
        <v>1122</v>
      </c>
      <c r="K11" s="16">
        <v>1148</v>
      </c>
      <c r="L11" s="16">
        <v>1177</v>
      </c>
      <c r="M11" s="16">
        <v>1194</v>
      </c>
      <c r="N11" s="16">
        <v>1204</v>
      </c>
      <c r="O11" s="16">
        <v>1204</v>
      </c>
      <c r="P11" s="16">
        <v>1216</v>
      </c>
      <c r="Q11" s="16">
        <v>1223</v>
      </c>
      <c r="R11" s="16">
        <v>1236</v>
      </c>
      <c r="S11" s="16">
        <v>1245</v>
      </c>
      <c r="T11" s="16">
        <v>1271</v>
      </c>
      <c r="U11" s="16">
        <v>1286</v>
      </c>
      <c r="V11" s="16">
        <v>1305</v>
      </c>
      <c r="W11" s="16">
        <v>1322</v>
      </c>
      <c r="X11" s="16">
        <v>1356</v>
      </c>
      <c r="Y11" s="16">
        <v>1390</v>
      </c>
      <c r="Z11" s="16">
        <v>1435</v>
      </c>
      <c r="AA11" s="16">
        <v>1483</v>
      </c>
      <c r="AB11" s="16">
        <v>1551</v>
      </c>
      <c r="AC11" s="16">
        <v>1598</v>
      </c>
      <c r="AD11" s="16">
        <v>1642</v>
      </c>
      <c r="AE11" s="16">
        <v>1671</v>
      </c>
      <c r="AF11" s="16">
        <v>1715</v>
      </c>
      <c r="AG11" s="16">
        <v>1748</v>
      </c>
      <c r="AH11" s="16">
        <v>1785</v>
      </c>
      <c r="AI11" s="16">
        <v>1806</v>
      </c>
      <c r="AJ11" s="16">
        <v>1853</v>
      </c>
      <c r="AK11" s="16">
        <v>1885</v>
      </c>
      <c r="AL11" s="16">
        <v>1931</v>
      </c>
      <c r="AM11" s="16">
        <v>1961</v>
      </c>
      <c r="AN11" s="16">
        <v>2021</v>
      </c>
      <c r="AO11" s="16">
        <v>2069</v>
      </c>
      <c r="AP11" s="16">
        <v>2125</v>
      </c>
      <c r="AQ11" s="16">
        <v>2178</v>
      </c>
    </row>
    <row r="12" spans="1:43" ht="12.75" customHeight="1">
      <c r="A12" s="19" t="s">
        <v>78</v>
      </c>
      <c r="B12" s="15"/>
      <c r="C12" s="16"/>
      <c r="D12" s="16"/>
      <c r="E12" s="16"/>
      <c r="F12" s="16"/>
      <c r="G12" s="16"/>
      <c r="H12" s="16"/>
      <c r="I12" s="16"/>
      <c r="J12" s="16"/>
      <c r="K12" s="16"/>
      <c r="L12" s="16"/>
      <c r="M12" s="16"/>
      <c r="N12" s="16"/>
      <c r="O12" s="16"/>
      <c r="P12" s="16"/>
      <c r="Q12" s="16"/>
      <c r="R12" s="16"/>
      <c r="S12" s="16"/>
      <c r="T12" s="16"/>
      <c r="U12" s="16"/>
      <c r="V12" s="16"/>
      <c r="W12" s="16"/>
      <c r="X12" s="16"/>
      <c r="Y12" s="16"/>
      <c r="Z12" s="16"/>
      <c r="AA12" s="16"/>
      <c r="AB12" s="16"/>
      <c r="AC12" s="16"/>
      <c r="AD12" s="16"/>
      <c r="AE12" s="16"/>
      <c r="AF12" s="16"/>
      <c r="AG12" s="16"/>
      <c r="AH12" s="16"/>
      <c r="AI12" s="16"/>
      <c r="AJ12" s="16"/>
      <c r="AK12" s="16"/>
      <c r="AL12" s="16"/>
      <c r="AM12" s="16"/>
      <c r="AN12" s="16"/>
      <c r="AO12" s="16"/>
      <c r="AP12" s="16"/>
      <c r="AQ12" s="16"/>
    </row>
    <row r="13" spans="1:43" ht="12.75" customHeight="1">
      <c r="A13" s="17" t="s">
        <v>79</v>
      </c>
      <c r="B13" s="15" t="s">
        <v>294</v>
      </c>
      <c r="C13" s="16">
        <v>635</v>
      </c>
      <c r="D13" s="16">
        <v>654</v>
      </c>
      <c r="E13" s="16">
        <v>664</v>
      </c>
      <c r="F13" s="16">
        <v>672</v>
      </c>
      <c r="G13" s="16">
        <v>705</v>
      </c>
      <c r="H13" s="16">
        <v>683</v>
      </c>
      <c r="I13" s="16">
        <v>627</v>
      </c>
      <c r="J13" s="16">
        <v>589</v>
      </c>
      <c r="K13" s="16">
        <v>591</v>
      </c>
      <c r="L13" s="16">
        <v>577</v>
      </c>
      <c r="M13" s="16">
        <v>565</v>
      </c>
      <c r="N13" s="16">
        <v>547</v>
      </c>
      <c r="O13" s="16">
        <v>560</v>
      </c>
      <c r="P13" s="16">
        <v>525</v>
      </c>
      <c r="Q13" s="16">
        <v>493</v>
      </c>
      <c r="R13" s="16">
        <v>485</v>
      </c>
      <c r="S13" s="16">
        <v>433</v>
      </c>
      <c r="T13" s="16">
        <v>413</v>
      </c>
      <c r="U13" s="16">
        <v>399</v>
      </c>
      <c r="V13" s="16">
        <v>405</v>
      </c>
      <c r="W13" s="16">
        <v>400</v>
      </c>
      <c r="X13" s="16">
        <v>404</v>
      </c>
      <c r="Y13" s="16">
        <v>464</v>
      </c>
      <c r="Z13" s="16">
        <v>524</v>
      </c>
      <c r="AA13" s="16">
        <v>674</v>
      </c>
      <c r="AB13" s="16">
        <v>809</v>
      </c>
      <c r="AC13" s="16">
        <v>961</v>
      </c>
      <c r="AD13" s="16">
        <v>1076</v>
      </c>
      <c r="AE13" s="16">
        <v>1144</v>
      </c>
      <c r="AF13" s="16">
        <v>1168</v>
      </c>
      <c r="AG13" s="16">
        <v>1230</v>
      </c>
      <c r="AH13" s="16">
        <v>1340</v>
      </c>
      <c r="AI13" s="16">
        <v>1473</v>
      </c>
      <c r="AJ13" s="16">
        <v>1494</v>
      </c>
      <c r="AK13" s="16">
        <v>1486</v>
      </c>
      <c r="AL13" s="16">
        <v>1492</v>
      </c>
      <c r="AM13" s="16">
        <v>1433</v>
      </c>
      <c r="AN13" s="16">
        <v>1329</v>
      </c>
      <c r="AO13" s="16">
        <v>1230</v>
      </c>
      <c r="AP13" s="16">
        <v>1221</v>
      </c>
      <c r="AQ13" s="16">
        <v>1236</v>
      </c>
    </row>
    <row r="14" spans="1:43" ht="12.75" customHeight="1">
      <c r="A14" s="17" t="s">
        <v>81</v>
      </c>
      <c r="B14" s="15" t="s">
        <v>295</v>
      </c>
      <c r="C14" s="16">
        <v>421</v>
      </c>
      <c r="D14" s="16">
        <v>687</v>
      </c>
      <c r="E14" s="16">
        <v>361</v>
      </c>
      <c r="F14" s="16">
        <v>573</v>
      </c>
      <c r="G14" s="16">
        <v>485</v>
      </c>
      <c r="H14" s="16">
        <v>496</v>
      </c>
      <c r="I14" s="16">
        <v>374</v>
      </c>
      <c r="J14" s="16">
        <v>809</v>
      </c>
      <c r="K14" s="16">
        <v>481</v>
      </c>
      <c r="L14" s="16">
        <v>591</v>
      </c>
      <c r="M14" s="16">
        <v>410</v>
      </c>
      <c r="N14" s="16">
        <v>609</v>
      </c>
      <c r="O14" s="16">
        <v>500</v>
      </c>
      <c r="P14" s="16">
        <v>512</v>
      </c>
      <c r="Q14" s="16">
        <v>403</v>
      </c>
      <c r="R14" s="16">
        <v>304</v>
      </c>
      <c r="S14" s="16">
        <v>361</v>
      </c>
      <c r="T14" s="16">
        <v>490</v>
      </c>
      <c r="U14" s="16">
        <v>326</v>
      </c>
      <c r="V14" s="16">
        <v>482</v>
      </c>
      <c r="W14" s="16">
        <v>469</v>
      </c>
      <c r="X14" s="16">
        <v>525</v>
      </c>
      <c r="Y14" s="16">
        <v>452</v>
      </c>
      <c r="Z14" s="16">
        <v>370</v>
      </c>
      <c r="AA14" s="16">
        <v>601</v>
      </c>
      <c r="AB14" s="16">
        <v>790</v>
      </c>
      <c r="AC14" s="16">
        <v>283</v>
      </c>
      <c r="AD14" s="16">
        <v>312</v>
      </c>
      <c r="AE14" s="16">
        <v>614</v>
      </c>
      <c r="AF14" s="16">
        <v>985</v>
      </c>
      <c r="AG14" s="16">
        <v>316</v>
      </c>
      <c r="AH14" s="16">
        <v>1038</v>
      </c>
      <c r="AI14" s="16">
        <v>511</v>
      </c>
      <c r="AJ14" s="16">
        <v>822</v>
      </c>
      <c r="AK14" s="16">
        <v>248</v>
      </c>
      <c r="AL14" s="16">
        <v>829</v>
      </c>
      <c r="AM14" s="16">
        <v>492</v>
      </c>
      <c r="AN14" s="16">
        <v>607</v>
      </c>
      <c r="AO14" s="16">
        <v>305</v>
      </c>
      <c r="AP14" s="16">
        <v>487</v>
      </c>
      <c r="AQ14" s="16">
        <v>400</v>
      </c>
    </row>
    <row r="15" spans="1:43" ht="12.75" customHeight="1">
      <c r="A15" s="17" t="s">
        <v>88</v>
      </c>
      <c r="B15" s="15" t="s">
        <v>296</v>
      </c>
      <c r="C15" s="16">
        <v>2</v>
      </c>
      <c r="D15" s="16">
        <v>2</v>
      </c>
      <c r="E15" s="16">
        <v>1</v>
      </c>
      <c r="F15" s="16">
        <v>1</v>
      </c>
      <c r="G15" s="16">
        <v>1</v>
      </c>
      <c r="H15" s="16">
        <v>2</v>
      </c>
      <c r="I15" s="16">
        <v>1</v>
      </c>
      <c r="J15" s="16">
        <v>2</v>
      </c>
      <c r="K15" s="16">
        <v>1</v>
      </c>
      <c r="L15" s="16">
        <v>2</v>
      </c>
      <c r="M15" s="16">
        <v>1</v>
      </c>
      <c r="N15" s="16">
        <v>2</v>
      </c>
      <c r="O15" s="16">
        <v>2</v>
      </c>
      <c r="P15" s="16">
        <v>2</v>
      </c>
      <c r="Q15" s="16">
        <v>1</v>
      </c>
      <c r="R15" s="16">
        <v>1</v>
      </c>
      <c r="S15" s="16">
        <v>1</v>
      </c>
      <c r="T15" s="16">
        <v>2</v>
      </c>
      <c r="U15" s="16">
        <v>1</v>
      </c>
      <c r="V15" s="16">
        <v>1</v>
      </c>
      <c r="W15" s="16">
        <v>2</v>
      </c>
      <c r="X15" s="16">
        <v>1</v>
      </c>
      <c r="Y15" s="16">
        <v>1</v>
      </c>
      <c r="Z15" s="16">
        <v>2</v>
      </c>
      <c r="AA15" s="16">
        <v>1</v>
      </c>
      <c r="AB15" s="16">
        <v>3</v>
      </c>
      <c r="AC15" s="16">
        <v>1</v>
      </c>
      <c r="AD15" s="16">
        <v>2</v>
      </c>
      <c r="AE15" s="16">
        <v>2</v>
      </c>
      <c r="AF15" s="16">
        <v>2</v>
      </c>
      <c r="AG15" s="16">
        <v>3</v>
      </c>
      <c r="AH15" s="16">
        <v>6</v>
      </c>
      <c r="AI15" s="16">
        <v>5</v>
      </c>
      <c r="AJ15" s="16">
        <v>6</v>
      </c>
      <c r="AK15" s="16">
        <v>6</v>
      </c>
      <c r="AL15" s="16">
        <v>7</v>
      </c>
      <c r="AM15" s="16">
        <v>6</v>
      </c>
      <c r="AN15" s="16">
        <v>6</v>
      </c>
      <c r="AO15" s="16">
        <v>5</v>
      </c>
      <c r="AP15" s="16">
        <v>7</v>
      </c>
      <c r="AQ15" s="16">
        <v>6</v>
      </c>
    </row>
    <row r="16" spans="1:43" ht="12.75" customHeight="1">
      <c r="A16" s="17" t="s">
        <v>111</v>
      </c>
      <c r="B16" s="15" t="s">
        <v>297</v>
      </c>
      <c r="C16" s="16">
        <v>137</v>
      </c>
      <c r="D16" s="16">
        <v>21</v>
      </c>
      <c r="E16" s="16">
        <v>5</v>
      </c>
      <c r="F16" s="16">
        <v>92</v>
      </c>
      <c r="G16" s="16">
        <v>72</v>
      </c>
      <c r="H16" s="16">
        <v>14</v>
      </c>
      <c r="I16" s="16">
        <v>15</v>
      </c>
      <c r="J16" s="16">
        <v>46</v>
      </c>
      <c r="K16" s="16">
        <v>157</v>
      </c>
      <c r="L16" s="16">
        <v>13</v>
      </c>
      <c r="M16" s="16">
        <v>22</v>
      </c>
      <c r="N16" s="16">
        <v>89</v>
      </c>
      <c r="O16" s="16">
        <v>96</v>
      </c>
      <c r="P16" s="16">
        <v>3</v>
      </c>
      <c r="Q16" s="16">
        <v>20</v>
      </c>
      <c r="R16" s="16">
        <v>129</v>
      </c>
      <c r="S16" s="16">
        <v>50</v>
      </c>
      <c r="T16" s="16">
        <v>48</v>
      </c>
      <c r="U16" s="16">
        <v>51</v>
      </c>
      <c r="V16" s="16">
        <v>66</v>
      </c>
      <c r="W16" s="16">
        <v>16</v>
      </c>
      <c r="X16" s="16">
        <v>47</v>
      </c>
      <c r="Y16" s="16">
        <v>51</v>
      </c>
      <c r="Z16" s="16">
        <v>64</v>
      </c>
      <c r="AA16" s="16">
        <v>51</v>
      </c>
      <c r="AB16" s="16">
        <v>63</v>
      </c>
      <c r="AC16" s="16">
        <v>68</v>
      </c>
      <c r="AD16" s="16">
        <v>27</v>
      </c>
      <c r="AE16" s="16">
        <v>64</v>
      </c>
      <c r="AF16" s="16">
        <v>54</v>
      </c>
      <c r="AG16" s="16">
        <v>54</v>
      </c>
      <c r="AH16" s="16">
        <v>67</v>
      </c>
      <c r="AI16" s="16">
        <v>21</v>
      </c>
      <c r="AJ16" s="16">
        <v>35</v>
      </c>
      <c r="AK16" s="16">
        <v>50</v>
      </c>
      <c r="AL16" s="16">
        <v>18</v>
      </c>
      <c r="AM16" s="16">
        <v>31</v>
      </c>
      <c r="AN16" s="16">
        <v>43</v>
      </c>
      <c r="AO16" s="16">
        <v>42</v>
      </c>
      <c r="AP16" s="16">
        <v>94</v>
      </c>
      <c r="AQ16" s="16">
        <v>39</v>
      </c>
    </row>
    <row r="17" spans="1:43" ht="12.75" customHeight="1">
      <c r="A17" s="14" t="s">
        <v>90</v>
      </c>
      <c r="B17" s="15" t="s">
        <v>298</v>
      </c>
      <c r="C17" s="16">
        <v>9764</v>
      </c>
      <c r="D17" s="16">
        <v>9917</v>
      </c>
      <c r="E17" s="16">
        <v>10566</v>
      </c>
      <c r="F17" s="16">
        <v>10135</v>
      </c>
      <c r="G17" s="16">
        <v>10159</v>
      </c>
      <c r="H17" s="16">
        <v>10207</v>
      </c>
      <c r="I17" s="16">
        <v>11178</v>
      </c>
      <c r="J17" s="16">
        <v>10713</v>
      </c>
      <c r="K17" s="16">
        <v>10603</v>
      </c>
      <c r="L17" s="16">
        <v>10739</v>
      </c>
      <c r="M17" s="16">
        <v>11751</v>
      </c>
      <c r="N17" s="16">
        <v>11052</v>
      </c>
      <c r="O17" s="16">
        <v>11343</v>
      </c>
      <c r="P17" s="16">
        <v>11454</v>
      </c>
      <c r="Q17" s="16">
        <v>12474</v>
      </c>
      <c r="R17" s="16">
        <v>11109</v>
      </c>
      <c r="S17" s="16">
        <v>9946</v>
      </c>
      <c r="T17" s="16">
        <v>11261</v>
      </c>
      <c r="U17" s="16">
        <v>11901</v>
      </c>
      <c r="V17" s="16">
        <v>11757</v>
      </c>
      <c r="W17" s="16">
        <v>12263</v>
      </c>
      <c r="X17" s="16">
        <v>12180</v>
      </c>
      <c r="Y17" s="16">
        <v>13504</v>
      </c>
      <c r="Z17" s="16">
        <v>12297</v>
      </c>
      <c r="AA17" s="16">
        <v>13023</v>
      </c>
      <c r="AB17" s="16">
        <v>13596</v>
      </c>
      <c r="AC17" s="16">
        <v>14147</v>
      </c>
      <c r="AD17" s="16">
        <v>13281</v>
      </c>
      <c r="AE17" s="16">
        <v>14156</v>
      </c>
      <c r="AF17" s="16">
        <v>14698</v>
      </c>
      <c r="AG17" s="16">
        <v>15532</v>
      </c>
      <c r="AH17" s="16">
        <v>15424</v>
      </c>
      <c r="AI17" s="16">
        <v>15222</v>
      </c>
      <c r="AJ17" s="16">
        <v>15596</v>
      </c>
      <c r="AK17" s="16">
        <v>16074</v>
      </c>
      <c r="AL17" s="16">
        <v>15869</v>
      </c>
      <c r="AM17" s="16">
        <v>15549</v>
      </c>
      <c r="AN17" s="16">
        <v>15625</v>
      </c>
      <c r="AO17" s="16">
        <v>16462</v>
      </c>
      <c r="AP17" s="16">
        <v>16101</v>
      </c>
      <c r="AQ17" s="16">
        <v>16189</v>
      </c>
    </row>
    <row r="18" spans="1:43" ht="12.75" customHeight="1">
      <c r="A18" s="11" t="s">
        <v>92</v>
      </c>
      <c r="B18" s="15"/>
      <c r="C18" s="16"/>
      <c r="D18" s="16"/>
      <c r="E18" s="16"/>
      <c r="F18" s="16"/>
      <c r="G18" s="16"/>
      <c r="H18" s="16"/>
      <c r="I18" s="16"/>
      <c r="J18" s="16"/>
      <c r="K18" s="16"/>
      <c r="L18" s="16"/>
      <c r="M18" s="16"/>
      <c r="N18" s="16"/>
      <c r="O18" s="16"/>
      <c r="P18" s="16"/>
      <c r="Q18" s="16"/>
      <c r="R18" s="16"/>
      <c r="S18" s="16"/>
      <c r="T18" s="16"/>
      <c r="U18" s="16"/>
      <c r="V18" s="16"/>
      <c r="W18" s="16"/>
      <c r="X18" s="16"/>
      <c r="Y18" s="16"/>
      <c r="Z18" s="16"/>
      <c r="AA18" s="16"/>
      <c r="AB18" s="16"/>
      <c r="AC18" s="16"/>
      <c r="AD18" s="16"/>
      <c r="AE18" s="16"/>
      <c r="AF18" s="16"/>
      <c r="AG18" s="16"/>
      <c r="AH18" s="16"/>
      <c r="AI18" s="16"/>
      <c r="AJ18" s="16"/>
      <c r="AK18" s="16"/>
      <c r="AL18" s="16"/>
      <c r="AM18" s="16"/>
      <c r="AN18" s="16"/>
      <c r="AO18" s="16"/>
      <c r="AP18" s="16"/>
      <c r="AQ18" s="16"/>
    </row>
    <row r="19" spans="1:43" ht="12.75" customHeight="1">
      <c r="A19" s="14" t="s">
        <v>116</v>
      </c>
      <c r="B19" s="15" t="s">
        <v>299</v>
      </c>
      <c r="C19" s="16">
        <v>13865</v>
      </c>
      <c r="D19" s="16">
        <v>11209</v>
      </c>
      <c r="E19" s="16">
        <v>10848</v>
      </c>
      <c r="F19" s="16">
        <v>11904</v>
      </c>
      <c r="G19" s="16">
        <v>15235</v>
      </c>
      <c r="H19" s="16">
        <v>11476</v>
      </c>
      <c r="I19" s="16">
        <v>11259</v>
      </c>
      <c r="J19" s="16">
        <v>13136</v>
      </c>
      <c r="K19" s="16">
        <v>15224</v>
      </c>
      <c r="L19" s="16">
        <v>11787</v>
      </c>
      <c r="M19" s="16">
        <v>12276</v>
      </c>
      <c r="N19" s="16">
        <v>13948</v>
      </c>
      <c r="O19" s="16">
        <v>18305</v>
      </c>
      <c r="P19" s="16">
        <v>12698</v>
      </c>
      <c r="Q19" s="16">
        <v>13988</v>
      </c>
      <c r="R19" s="16">
        <v>14610</v>
      </c>
      <c r="S19" s="16">
        <v>13215</v>
      </c>
      <c r="T19" s="16">
        <v>14182</v>
      </c>
      <c r="U19" s="16">
        <v>15405</v>
      </c>
      <c r="V19" s="16">
        <v>16541</v>
      </c>
      <c r="W19" s="16">
        <v>19119</v>
      </c>
      <c r="X19" s="16">
        <v>15368</v>
      </c>
      <c r="Y19" s="16">
        <v>17759</v>
      </c>
      <c r="Z19" s="16">
        <v>19469</v>
      </c>
      <c r="AA19" s="16">
        <v>20758</v>
      </c>
      <c r="AB19" s="16">
        <v>17696</v>
      </c>
      <c r="AC19" s="16">
        <v>18138</v>
      </c>
      <c r="AD19" s="16">
        <v>20348</v>
      </c>
      <c r="AE19" s="16">
        <v>19467</v>
      </c>
      <c r="AF19" s="16">
        <v>19332</v>
      </c>
      <c r="AG19" s="16">
        <v>20916</v>
      </c>
      <c r="AH19" s="16">
        <v>20081</v>
      </c>
      <c r="AI19" s="16">
        <v>22463</v>
      </c>
      <c r="AJ19" s="16">
        <v>20549</v>
      </c>
      <c r="AK19" s="16">
        <v>19933</v>
      </c>
      <c r="AL19" s="16">
        <v>19916</v>
      </c>
      <c r="AM19" s="16">
        <v>23352</v>
      </c>
      <c r="AN19" s="16">
        <v>19397</v>
      </c>
      <c r="AO19" s="16">
        <v>20579</v>
      </c>
      <c r="AP19" s="16">
        <v>20556</v>
      </c>
      <c r="AQ19" s="16">
        <v>24980</v>
      </c>
    </row>
    <row r="20" spans="1:43" ht="12.75" customHeight="1">
      <c r="A20" s="14" t="s">
        <v>300</v>
      </c>
      <c r="B20" s="15" t="s">
        <v>301</v>
      </c>
      <c r="C20" s="16">
        <v>183</v>
      </c>
      <c r="D20" s="16">
        <v>209</v>
      </c>
      <c r="E20" s="16">
        <v>178</v>
      </c>
      <c r="F20" s="16">
        <v>175</v>
      </c>
      <c r="G20" s="16">
        <v>167</v>
      </c>
      <c r="H20" s="16">
        <v>171</v>
      </c>
      <c r="I20" s="16">
        <v>166</v>
      </c>
      <c r="J20" s="16">
        <v>157</v>
      </c>
      <c r="K20" s="16">
        <v>159</v>
      </c>
      <c r="L20" s="16">
        <v>171</v>
      </c>
      <c r="M20" s="16">
        <v>155</v>
      </c>
      <c r="N20" s="16">
        <v>156</v>
      </c>
      <c r="O20" s="16">
        <v>170</v>
      </c>
      <c r="P20" s="16">
        <v>183</v>
      </c>
      <c r="Q20" s="16">
        <v>190</v>
      </c>
      <c r="R20" s="16">
        <v>171</v>
      </c>
      <c r="S20" s="16">
        <v>147</v>
      </c>
      <c r="T20" s="16">
        <v>156</v>
      </c>
      <c r="U20" s="16">
        <v>164</v>
      </c>
      <c r="V20" s="16">
        <v>145</v>
      </c>
      <c r="W20" s="16">
        <v>173</v>
      </c>
      <c r="X20" s="16">
        <v>152</v>
      </c>
      <c r="Y20" s="16">
        <v>150</v>
      </c>
      <c r="Z20" s="16">
        <v>154</v>
      </c>
      <c r="AA20" s="16">
        <v>174</v>
      </c>
      <c r="AB20" s="16">
        <v>179</v>
      </c>
      <c r="AC20" s="16">
        <v>176</v>
      </c>
      <c r="AD20" s="16">
        <v>183</v>
      </c>
      <c r="AE20" s="16">
        <v>182</v>
      </c>
      <c r="AF20" s="16">
        <v>182</v>
      </c>
      <c r="AG20" s="16">
        <v>195</v>
      </c>
      <c r="AH20" s="16">
        <v>205</v>
      </c>
      <c r="AI20" s="16">
        <v>210</v>
      </c>
      <c r="AJ20" s="16">
        <v>233</v>
      </c>
      <c r="AK20" s="16">
        <v>269</v>
      </c>
      <c r="AL20" s="16">
        <v>284</v>
      </c>
      <c r="AM20" s="16">
        <v>279</v>
      </c>
      <c r="AN20" s="16">
        <v>311</v>
      </c>
      <c r="AO20" s="16">
        <v>327</v>
      </c>
      <c r="AP20" s="16">
        <v>333</v>
      </c>
      <c r="AQ20" s="16">
        <v>345</v>
      </c>
    </row>
    <row r="21" spans="1:43" ht="12.75" customHeight="1">
      <c r="A21" s="14" t="s">
        <v>224</v>
      </c>
      <c r="B21" s="15" t="s">
        <v>302</v>
      </c>
      <c r="C21" s="16">
        <v>0</v>
      </c>
      <c r="D21" s="16">
        <v>0</v>
      </c>
      <c r="E21" s="16">
        <v>0</v>
      </c>
      <c r="F21" s="16">
        <v>0</v>
      </c>
      <c r="G21" s="16">
        <v>0</v>
      </c>
      <c r="H21" s="16">
        <v>0</v>
      </c>
      <c r="I21" s="16">
        <v>0</v>
      </c>
      <c r="J21" s="16">
        <v>0</v>
      </c>
      <c r="K21" s="16">
        <v>0</v>
      </c>
      <c r="L21" s="16">
        <v>0</v>
      </c>
      <c r="M21" s="16">
        <v>0</v>
      </c>
      <c r="N21" s="16">
        <v>0</v>
      </c>
      <c r="O21" s="16">
        <v>0</v>
      </c>
      <c r="P21" s="16">
        <v>0</v>
      </c>
      <c r="Q21" s="16">
        <v>0</v>
      </c>
      <c r="R21" s="16">
        <v>0</v>
      </c>
      <c r="S21" s="16">
        <v>0</v>
      </c>
      <c r="T21" s="16">
        <v>0</v>
      </c>
      <c r="U21" s="16">
        <v>0</v>
      </c>
      <c r="V21" s="16">
        <v>0</v>
      </c>
      <c r="W21" s="16">
        <v>0</v>
      </c>
      <c r="X21" s="16">
        <v>0</v>
      </c>
      <c r="Y21" s="16">
        <v>0</v>
      </c>
      <c r="Z21" s="16">
        <v>0</v>
      </c>
      <c r="AA21" s="16">
        <v>0</v>
      </c>
      <c r="AB21" s="16">
        <v>0</v>
      </c>
      <c r="AC21" s="16">
        <v>0</v>
      </c>
      <c r="AD21" s="16">
        <v>0</v>
      </c>
      <c r="AE21" s="16">
        <v>0</v>
      </c>
      <c r="AF21" s="16">
        <v>0</v>
      </c>
      <c r="AG21" s="16">
        <v>0</v>
      </c>
      <c r="AH21" s="16">
        <v>0</v>
      </c>
      <c r="AI21" s="16">
        <v>0</v>
      </c>
      <c r="AJ21" s="16">
        <v>0</v>
      </c>
      <c r="AK21" s="16">
        <v>0</v>
      </c>
      <c r="AL21" s="16">
        <v>0</v>
      </c>
      <c r="AM21" s="16">
        <v>0</v>
      </c>
      <c r="AN21" s="16">
        <v>0</v>
      </c>
      <c r="AO21" s="16">
        <v>0</v>
      </c>
      <c r="AP21" s="16">
        <v>0</v>
      </c>
      <c r="AQ21" s="16">
        <v>0</v>
      </c>
    </row>
    <row r="22" spans="1:43" ht="12.75" customHeight="1">
      <c r="A22" s="14" t="s">
        <v>303</v>
      </c>
      <c r="B22" s="15" t="s">
        <v>304</v>
      </c>
      <c r="C22" s="16">
        <v>509</v>
      </c>
      <c r="D22" s="16">
        <v>511</v>
      </c>
      <c r="E22" s="16">
        <v>509</v>
      </c>
      <c r="F22" s="16">
        <v>502</v>
      </c>
      <c r="G22" s="16">
        <v>490</v>
      </c>
      <c r="H22" s="16">
        <v>484</v>
      </c>
      <c r="I22" s="16">
        <v>484</v>
      </c>
      <c r="J22" s="16">
        <v>489</v>
      </c>
      <c r="K22" s="16">
        <v>499</v>
      </c>
      <c r="L22" s="16">
        <v>509</v>
      </c>
      <c r="M22" s="16">
        <v>520</v>
      </c>
      <c r="N22" s="16">
        <v>531</v>
      </c>
      <c r="O22" s="16">
        <v>542</v>
      </c>
      <c r="P22" s="16">
        <v>550</v>
      </c>
      <c r="Q22" s="16">
        <v>553</v>
      </c>
      <c r="R22" s="16">
        <v>554</v>
      </c>
      <c r="S22" s="16">
        <v>550</v>
      </c>
      <c r="T22" s="16">
        <v>551</v>
      </c>
      <c r="U22" s="16">
        <v>556</v>
      </c>
      <c r="V22" s="16">
        <v>565</v>
      </c>
      <c r="W22" s="16">
        <v>578</v>
      </c>
      <c r="X22" s="16">
        <v>594</v>
      </c>
      <c r="Y22" s="16">
        <v>612</v>
      </c>
      <c r="Z22" s="16">
        <v>632</v>
      </c>
      <c r="AA22" s="16">
        <v>655</v>
      </c>
      <c r="AB22" s="16">
        <v>675</v>
      </c>
      <c r="AC22" s="16">
        <v>692</v>
      </c>
      <c r="AD22" s="16">
        <v>706</v>
      </c>
      <c r="AE22" s="16">
        <v>717</v>
      </c>
      <c r="AF22" s="16">
        <v>725</v>
      </c>
      <c r="AG22" s="16">
        <v>730</v>
      </c>
      <c r="AH22" s="16">
        <v>732</v>
      </c>
      <c r="AI22" s="16">
        <v>731</v>
      </c>
      <c r="AJ22" s="16">
        <v>734</v>
      </c>
      <c r="AK22" s="16">
        <v>742</v>
      </c>
      <c r="AL22" s="16">
        <v>753</v>
      </c>
      <c r="AM22" s="16">
        <v>768</v>
      </c>
      <c r="AN22" s="16">
        <v>784</v>
      </c>
      <c r="AO22" s="16">
        <v>800</v>
      </c>
      <c r="AP22" s="16">
        <v>817</v>
      </c>
      <c r="AQ22" s="16">
        <v>834</v>
      </c>
    </row>
    <row r="23" spans="1:43" ht="12.75" customHeight="1">
      <c r="A23" s="14" t="s">
        <v>95</v>
      </c>
      <c r="B23" s="15" t="s">
        <v>305</v>
      </c>
      <c r="C23" s="16">
        <v>324</v>
      </c>
      <c r="D23" s="16">
        <v>297</v>
      </c>
      <c r="E23" s="16">
        <v>319</v>
      </c>
      <c r="F23" s="16">
        <v>329</v>
      </c>
      <c r="G23" s="16">
        <v>315</v>
      </c>
      <c r="H23" s="16">
        <v>304</v>
      </c>
      <c r="I23" s="16">
        <v>332</v>
      </c>
      <c r="J23" s="16">
        <v>296</v>
      </c>
      <c r="K23" s="16">
        <v>346</v>
      </c>
      <c r="L23" s="16">
        <v>320</v>
      </c>
      <c r="M23" s="16">
        <v>377</v>
      </c>
      <c r="N23" s="16">
        <v>320</v>
      </c>
      <c r="O23" s="16">
        <v>327</v>
      </c>
      <c r="P23" s="16">
        <v>335</v>
      </c>
      <c r="Q23" s="16">
        <v>371</v>
      </c>
      <c r="R23" s="16">
        <v>390</v>
      </c>
      <c r="S23" s="16">
        <v>361</v>
      </c>
      <c r="T23" s="16">
        <v>370</v>
      </c>
      <c r="U23" s="16">
        <v>408</v>
      </c>
      <c r="V23" s="16">
        <v>369</v>
      </c>
      <c r="W23" s="16">
        <v>428</v>
      </c>
      <c r="X23" s="16">
        <v>352</v>
      </c>
      <c r="Y23" s="16">
        <v>374</v>
      </c>
      <c r="Z23" s="16">
        <v>323</v>
      </c>
      <c r="AA23" s="16">
        <v>380</v>
      </c>
      <c r="AB23" s="16">
        <v>283</v>
      </c>
      <c r="AC23" s="16">
        <v>345</v>
      </c>
      <c r="AD23" s="16">
        <v>330</v>
      </c>
      <c r="AE23" s="16">
        <v>462</v>
      </c>
      <c r="AF23" s="16">
        <v>345</v>
      </c>
      <c r="AG23" s="16">
        <v>431</v>
      </c>
      <c r="AH23" s="16">
        <v>390</v>
      </c>
      <c r="AI23" s="16">
        <v>406</v>
      </c>
      <c r="AJ23" s="16">
        <v>470</v>
      </c>
      <c r="AK23" s="16">
        <v>476</v>
      </c>
      <c r="AL23" s="16">
        <v>420</v>
      </c>
      <c r="AM23" s="16">
        <v>512</v>
      </c>
      <c r="AN23" s="16">
        <v>461</v>
      </c>
      <c r="AO23" s="16">
        <v>541</v>
      </c>
      <c r="AP23" s="16">
        <v>444</v>
      </c>
      <c r="AQ23" s="16">
        <v>556</v>
      </c>
    </row>
    <row r="24" spans="1:43" ht="12.75" customHeight="1">
      <c r="A24" s="14" t="s">
        <v>97</v>
      </c>
      <c r="B24" s="15" t="s">
        <v>306</v>
      </c>
      <c r="C24" s="16">
        <v>14881</v>
      </c>
      <c r="D24" s="16">
        <v>12226</v>
      </c>
      <c r="E24" s="16">
        <v>11853</v>
      </c>
      <c r="F24" s="16">
        <v>12909</v>
      </c>
      <c r="G24" s="16">
        <v>16208</v>
      </c>
      <c r="H24" s="16">
        <v>12436</v>
      </c>
      <c r="I24" s="16">
        <v>12241</v>
      </c>
      <c r="J24" s="16">
        <v>14078</v>
      </c>
      <c r="K24" s="16">
        <v>16229</v>
      </c>
      <c r="L24" s="16">
        <v>12787</v>
      </c>
      <c r="M24" s="16">
        <v>13327</v>
      </c>
      <c r="N24" s="16">
        <v>14956</v>
      </c>
      <c r="O24" s="16">
        <v>19345</v>
      </c>
      <c r="P24" s="16">
        <v>13766</v>
      </c>
      <c r="Q24" s="16">
        <v>15103</v>
      </c>
      <c r="R24" s="16">
        <v>15725</v>
      </c>
      <c r="S24" s="16">
        <v>14273</v>
      </c>
      <c r="T24" s="16">
        <v>15259</v>
      </c>
      <c r="U24" s="16">
        <v>16532</v>
      </c>
      <c r="V24" s="16">
        <v>17620</v>
      </c>
      <c r="W24" s="16">
        <v>20298</v>
      </c>
      <c r="X24" s="16">
        <v>16465</v>
      </c>
      <c r="Y24" s="16">
        <v>18895</v>
      </c>
      <c r="Z24" s="16">
        <v>20579</v>
      </c>
      <c r="AA24" s="16">
        <v>21967</v>
      </c>
      <c r="AB24" s="16">
        <v>18832</v>
      </c>
      <c r="AC24" s="16">
        <v>19350</v>
      </c>
      <c r="AD24" s="16">
        <v>21567</v>
      </c>
      <c r="AE24" s="16">
        <v>20828</v>
      </c>
      <c r="AF24" s="16">
        <v>20585</v>
      </c>
      <c r="AG24" s="16">
        <v>22273</v>
      </c>
      <c r="AH24" s="16">
        <v>21408</v>
      </c>
      <c r="AI24" s="16">
        <v>23811</v>
      </c>
      <c r="AJ24" s="16">
        <v>21987</v>
      </c>
      <c r="AK24" s="16">
        <v>21419</v>
      </c>
      <c r="AL24" s="16">
        <v>21372</v>
      </c>
      <c r="AM24" s="16">
        <v>24912</v>
      </c>
      <c r="AN24" s="16">
        <v>20953</v>
      </c>
      <c r="AO24" s="16">
        <v>22247</v>
      </c>
      <c r="AP24" s="16">
        <v>22150</v>
      </c>
      <c r="AQ24" s="16">
        <v>26715</v>
      </c>
    </row>
    <row r="25" spans="1:43" ht="12.75" customHeight="1">
      <c r="A25" s="20" t="s">
        <v>99</v>
      </c>
      <c r="B25" s="15" t="s">
        <v>307</v>
      </c>
      <c r="C25" s="16">
        <v>24644</v>
      </c>
      <c r="D25" s="16">
        <v>22143</v>
      </c>
      <c r="E25" s="16">
        <v>22419</v>
      </c>
      <c r="F25" s="16">
        <v>23044</v>
      </c>
      <c r="G25" s="16">
        <v>26367</v>
      </c>
      <c r="H25" s="16">
        <v>22643</v>
      </c>
      <c r="I25" s="16">
        <v>23419</v>
      </c>
      <c r="J25" s="16">
        <v>24790</v>
      </c>
      <c r="K25" s="16">
        <v>26832</v>
      </c>
      <c r="L25" s="16">
        <v>23526</v>
      </c>
      <c r="M25" s="16">
        <v>25078</v>
      </c>
      <c r="N25" s="16">
        <v>26008</v>
      </c>
      <c r="O25" s="16">
        <v>30687</v>
      </c>
      <c r="P25" s="16">
        <v>25220</v>
      </c>
      <c r="Q25" s="16">
        <v>27577</v>
      </c>
      <c r="R25" s="16">
        <v>26834</v>
      </c>
      <c r="S25" s="16">
        <v>24219</v>
      </c>
      <c r="T25" s="16">
        <v>26520</v>
      </c>
      <c r="U25" s="16">
        <v>28433</v>
      </c>
      <c r="V25" s="16">
        <v>29377</v>
      </c>
      <c r="W25" s="16">
        <v>32561</v>
      </c>
      <c r="X25" s="16">
        <v>28645</v>
      </c>
      <c r="Y25" s="16">
        <v>32399</v>
      </c>
      <c r="Z25" s="16">
        <v>32876</v>
      </c>
      <c r="AA25" s="16">
        <v>34990</v>
      </c>
      <c r="AB25" s="16">
        <v>32428</v>
      </c>
      <c r="AC25" s="16">
        <v>33497</v>
      </c>
      <c r="AD25" s="16">
        <v>34848</v>
      </c>
      <c r="AE25" s="16">
        <v>34985</v>
      </c>
      <c r="AF25" s="16">
        <v>35283</v>
      </c>
      <c r="AG25" s="16">
        <v>37805</v>
      </c>
      <c r="AH25" s="16">
        <v>36832</v>
      </c>
      <c r="AI25" s="16">
        <v>39033</v>
      </c>
      <c r="AJ25" s="16">
        <v>37583</v>
      </c>
      <c r="AK25" s="16">
        <v>37493</v>
      </c>
      <c r="AL25" s="16">
        <v>37241</v>
      </c>
      <c r="AM25" s="16">
        <v>40461</v>
      </c>
      <c r="AN25" s="16">
        <v>36579</v>
      </c>
      <c r="AO25" s="16">
        <v>38709</v>
      </c>
      <c r="AP25" s="16">
        <v>38251</v>
      </c>
      <c r="AQ25" s="16">
        <v>42904</v>
      </c>
    </row>
    <row r="26" spans="1:43" ht="12.75" customHeight="1">
      <c r="A26" s="20"/>
      <c r="B26" s="15"/>
      <c r="C26" s="16"/>
      <c r="D26" s="16"/>
      <c r="E26" s="16"/>
      <c r="F26" s="16"/>
      <c r="G26" s="16"/>
      <c r="H26" s="16"/>
      <c r="I26" s="16"/>
      <c r="J26" s="16"/>
      <c r="K26" s="16"/>
      <c r="L26" s="16"/>
      <c r="M26" s="16"/>
      <c r="N26" s="16"/>
      <c r="O26" s="16"/>
      <c r="P26" s="16"/>
      <c r="Q26" s="16"/>
      <c r="R26" s="16"/>
      <c r="S26" s="16"/>
      <c r="T26" s="16"/>
      <c r="U26" s="16"/>
      <c r="V26" s="16"/>
      <c r="W26" s="16"/>
      <c r="X26" s="16"/>
      <c r="Y26" s="16"/>
      <c r="Z26" s="16"/>
      <c r="AA26" s="16"/>
      <c r="AB26" s="16"/>
      <c r="AC26" s="16"/>
      <c r="AD26" s="16"/>
      <c r="AE26" s="16"/>
      <c r="AF26" s="16"/>
      <c r="AG26" s="16"/>
      <c r="AH26" s="16"/>
      <c r="AI26" s="16"/>
      <c r="AJ26" s="16"/>
      <c r="AK26" s="16"/>
      <c r="AL26" s="16"/>
      <c r="AM26" s="16"/>
      <c r="AN26" s="16"/>
      <c r="AO26" s="16"/>
      <c r="AP26" s="16"/>
      <c r="AQ26" s="16"/>
    </row>
    <row r="27" spans="1:43" ht="12.75" customHeight="1">
      <c r="A27" s="11" t="s">
        <v>101</v>
      </c>
      <c r="B27" s="15"/>
      <c r="C27" s="16"/>
      <c r="D27" s="16"/>
      <c r="E27" s="16"/>
      <c r="F27" s="16"/>
      <c r="G27" s="16"/>
      <c r="H27" s="16"/>
      <c r="I27" s="16"/>
      <c r="J27" s="16"/>
      <c r="K27" s="16"/>
      <c r="L27" s="16"/>
      <c r="M27" s="16"/>
      <c r="N27" s="16"/>
      <c r="O27" s="16"/>
      <c r="P27" s="16"/>
      <c r="Q27" s="16"/>
      <c r="R27" s="16"/>
      <c r="S27" s="16"/>
      <c r="T27" s="16"/>
      <c r="U27" s="16"/>
      <c r="V27" s="16"/>
      <c r="W27" s="16"/>
      <c r="X27" s="16"/>
      <c r="Y27" s="16"/>
      <c r="Z27" s="16"/>
      <c r="AA27" s="16"/>
      <c r="AB27" s="16"/>
      <c r="AC27" s="16"/>
      <c r="AD27" s="16"/>
      <c r="AE27" s="16"/>
      <c r="AF27" s="16"/>
      <c r="AG27" s="16"/>
      <c r="AH27" s="16"/>
      <c r="AI27" s="16"/>
      <c r="AJ27" s="16"/>
      <c r="AK27" s="16"/>
      <c r="AL27" s="16"/>
      <c r="AM27" s="16"/>
      <c r="AN27" s="16"/>
      <c r="AO27" s="16"/>
      <c r="AP27" s="16"/>
      <c r="AQ27" s="16"/>
    </row>
    <row r="28" spans="1:43" ht="12.75" customHeight="1">
      <c r="A28" s="14" t="s">
        <v>308</v>
      </c>
      <c r="B28" s="15" t="s">
        <v>309</v>
      </c>
      <c r="C28" s="16">
        <v>104</v>
      </c>
      <c r="D28" s="16">
        <v>129</v>
      </c>
      <c r="E28" s="16">
        <v>139</v>
      </c>
      <c r="F28" s="16">
        <v>158</v>
      </c>
      <c r="G28" s="16">
        <v>157</v>
      </c>
      <c r="H28" s="16">
        <v>145</v>
      </c>
      <c r="I28" s="16">
        <v>165</v>
      </c>
      <c r="J28" s="16">
        <v>153</v>
      </c>
      <c r="K28" s="16">
        <v>155</v>
      </c>
      <c r="L28" s="16">
        <v>154</v>
      </c>
      <c r="M28" s="16">
        <v>146</v>
      </c>
      <c r="N28" s="16">
        <v>147</v>
      </c>
      <c r="O28" s="16">
        <v>188</v>
      </c>
      <c r="P28" s="16">
        <v>212</v>
      </c>
      <c r="Q28" s="16">
        <v>173</v>
      </c>
      <c r="R28" s="16">
        <v>3915</v>
      </c>
      <c r="S28" s="16">
        <v>8425</v>
      </c>
      <c r="T28" s="16">
        <v>2125</v>
      </c>
      <c r="U28" s="16">
        <v>366</v>
      </c>
      <c r="V28" s="16">
        <v>731</v>
      </c>
      <c r="W28" s="16">
        <v>427</v>
      </c>
      <c r="X28" s="16">
        <v>4258</v>
      </c>
      <c r="Y28" s="16">
        <v>4215</v>
      </c>
      <c r="Z28" s="16">
        <v>1784</v>
      </c>
      <c r="AA28" s="16">
        <v>934</v>
      </c>
      <c r="AB28" s="16">
        <v>655</v>
      </c>
      <c r="AC28" s="16">
        <v>459</v>
      </c>
      <c r="AD28" s="16">
        <v>465</v>
      </c>
      <c r="AE28" s="16">
        <v>373</v>
      </c>
      <c r="AF28" s="16">
        <v>434</v>
      </c>
      <c r="AG28" s="16">
        <v>387</v>
      </c>
      <c r="AH28" s="16">
        <v>436</v>
      </c>
      <c r="AI28" s="16">
        <v>386</v>
      </c>
      <c r="AJ28" s="16">
        <v>467</v>
      </c>
      <c r="AK28" s="16">
        <v>391</v>
      </c>
      <c r="AL28" s="16">
        <v>376</v>
      </c>
      <c r="AM28" s="16">
        <v>270</v>
      </c>
      <c r="AN28" s="16">
        <v>359</v>
      </c>
      <c r="AO28" s="16">
        <v>281</v>
      </c>
      <c r="AP28" s="16">
        <v>279</v>
      </c>
      <c r="AQ28" s="16">
        <v>245</v>
      </c>
    </row>
    <row r="29" spans="1:43" ht="12.75" customHeight="1">
      <c r="A29" s="19" t="s">
        <v>104</v>
      </c>
      <c r="B29" s="15"/>
      <c r="C29" s="16"/>
      <c r="D29" s="16"/>
      <c r="E29" s="16"/>
      <c r="F29" s="16"/>
      <c r="G29" s="16"/>
      <c r="H29" s="16"/>
      <c r="I29" s="16"/>
      <c r="J29" s="16"/>
      <c r="K29" s="16"/>
      <c r="L29" s="16"/>
      <c r="M29" s="16"/>
      <c r="N29" s="16"/>
      <c r="O29" s="16"/>
      <c r="P29" s="16"/>
      <c r="Q29" s="16"/>
      <c r="R29" s="16"/>
      <c r="S29" s="16"/>
      <c r="T29" s="16"/>
      <c r="U29" s="16"/>
      <c r="V29" s="16"/>
      <c r="W29" s="16"/>
      <c r="X29" s="16"/>
      <c r="Y29" s="16"/>
      <c r="Z29" s="16"/>
      <c r="AA29" s="16"/>
      <c r="AB29" s="16"/>
      <c r="AC29" s="16"/>
      <c r="AD29" s="16"/>
      <c r="AE29" s="16"/>
      <c r="AF29" s="16"/>
      <c r="AG29" s="16"/>
      <c r="AH29" s="16"/>
      <c r="AI29" s="16"/>
      <c r="AJ29" s="16"/>
      <c r="AK29" s="16"/>
      <c r="AL29" s="16"/>
      <c r="AM29" s="16"/>
      <c r="AN29" s="16"/>
      <c r="AO29" s="16"/>
      <c r="AP29" s="16"/>
      <c r="AQ29" s="16"/>
    </row>
    <row r="30" spans="1:43" ht="12.75" customHeight="1">
      <c r="A30" s="17" t="s">
        <v>79</v>
      </c>
      <c r="B30" s="15" t="s">
        <v>310</v>
      </c>
      <c r="C30" s="16">
        <v>821</v>
      </c>
      <c r="D30" s="16">
        <v>792</v>
      </c>
      <c r="E30" s="16">
        <v>901</v>
      </c>
      <c r="F30" s="16">
        <v>961</v>
      </c>
      <c r="G30" s="16">
        <v>910</v>
      </c>
      <c r="H30" s="16">
        <v>900</v>
      </c>
      <c r="I30" s="16">
        <v>849</v>
      </c>
      <c r="J30" s="16">
        <v>831</v>
      </c>
      <c r="K30" s="16">
        <v>860</v>
      </c>
      <c r="L30" s="16">
        <v>857</v>
      </c>
      <c r="M30" s="16">
        <v>899</v>
      </c>
      <c r="N30" s="16">
        <v>858</v>
      </c>
      <c r="O30" s="16">
        <v>811</v>
      </c>
      <c r="P30" s="16">
        <v>706</v>
      </c>
      <c r="Q30" s="16">
        <v>760</v>
      </c>
      <c r="R30" s="16">
        <v>887</v>
      </c>
      <c r="S30" s="16">
        <v>766</v>
      </c>
      <c r="T30" s="16">
        <v>716</v>
      </c>
      <c r="U30" s="16">
        <v>718</v>
      </c>
      <c r="V30" s="16">
        <v>1026</v>
      </c>
      <c r="W30" s="16">
        <v>951</v>
      </c>
      <c r="X30" s="16">
        <v>863</v>
      </c>
      <c r="Y30" s="16">
        <v>974</v>
      </c>
      <c r="Z30" s="16">
        <v>966</v>
      </c>
      <c r="AA30" s="16">
        <v>1189</v>
      </c>
      <c r="AB30" s="16">
        <v>1219</v>
      </c>
      <c r="AC30" s="16">
        <v>1376</v>
      </c>
      <c r="AD30" s="16">
        <v>1448</v>
      </c>
      <c r="AE30" s="16">
        <v>1462</v>
      </c>
      <c r="AF30" s="16">
        <v>1527</v>
      </c>
      <c r="AG30" s="16">
        <v>1628</v>
      </c>
      <c r="AH30" s="16">
        <v>1707</v>
      </c>
      <c r="AI30" s="16">
        <v>1815</v>
      </c>
      <c r="AJ30" s="16">
        <v>1792</v>
      </c>
      <c r="AK30" s="16">
        <v>1899</v>
      </c>
      <c r="AL30" s="16">
        <v>1935</v>
      </c>
      <c r="AM30" s="16">
        <v>1792</v>
      </c>
      <c r="AN30" s="16">
        <v>1691</v>
      </c>
      <c r="AO30" s="16">
        <v>1651</v>
      </c>
      <c r="AP30" s="16">
        <v>1766</v>
      </c>
      <c r="AQ30" s="16">
        <v>1813</v>
      </c>
    </row>
    <row r="31" spans="1:43" ht="12.75" customHeight="1">
      <c r="A31" s="17" t="s">
        <v>88</v>
      </c>
      <c r="B31" s="15" t="s">
        <v>311</v>
      </c>
      <c r="C31" s="16">
        <v>108</v>
      </c>
      <c r="D31" s="16">
        <v>108</v>
      </c>
      <c r="E31" s="16">
        <v>107</v>
      </c>
      <c r="F31" s="16">
        <v>106</v>
      </c>
      <c r="G31" s="16">
        <v>106</v>
      </c>
      <c r="H31" s="16">
        <v>105</v>
      </c>
      <c r="I31" s="16">
        <v>104</v>
      </c>
      <c r="J31" s="16">
        <v>102</v>
      </c>
      <c r="K31" s="16">
        <v>100</v>
      </c>
      <c r="L31" s="16">
        <v>99</v>
      </c>
      <c r="M31" s="16">
        <v>97</v>
      </c>
      <c r="N31" s="16">
        <v>97</v>
      </c>
      <c r="O31" s="16">
        <v>97</v>
      </c>
      <c r="P31" s="16">
        <v>97</v>
      </c>
      <c r="Q31" s="16">
        <v>97</v>
      </c>
      <c r="R31" s="16">
        <v>97</v>
      </c>
      <c r="S31" s="16">
        <v>96</v>
      </c>
      <c r="T31" s="16">
        <v>95</v>
      </c>
      <c r="U31" s="16">
        <v>93</v>
      </c>
      <c r="V31" s="16">
        <v>90</v>
      </c>
      <c r="W31" s="16">
        <v>86</v>
      </c>
      <c r="X31" s="16">
        <v>84</v>
      </c>
      <c r="Y31" s="16">
        <v>84</v>
      </c>
      <c r="Z31" s="16">
        <v>85</v>
      </c>
      <c r="AA31" s="16">
        <v>89</v>
      </c>
      <c r="AB31" s="16">
        <v>91</v>
      </c>
      <c r="AC31" s="16">
        <v>93</v>
      </c>
      <c r="AD31" s="16">
        <v>94</v>
      </c>
      <c r="AE31" s="16">
        <v>95</v>
      </c>
      <c r="AF31" s="16">
        <v>95</v>
      </c>
      <c r="AG31" s="16">
        <v>94</v>
      </c>
      <c r="AH31" s="16">
        <v>92</v>
      </c>
      <c r="AI31" s="16">
        <v>89</v>
      </c>
      <c r="AJ31" s="16">
        <v>87</v>
      </c>
      <c r="AK31" s="16">
        <v>87</v>
      </c>
      <c r="AL31" s="16">
        <v>87</v>
      </c>
      <c r="AM31" s="16">
        <v>88</v>
      </c>
      <c r="AN31" s="16">
        <v>88</v>
      </c>
      <c r="AO31" s="16">
        <v>89</v>
      </c>
      <c r="AP31" s="16">
        <v>89</v>
      </c>
      <c r="AQ31" s="16">
        <v>89</v>
      </c>
    </row>
    <row r="32" spans="1:43" s="37" customFormat="1" ht="12.75" customHeight="1">
      <c r="A32" s="14" t="s">
        <v>113</v>
      </c>
      <c r="B32" s="15" t="s">
        <v>312</v>
      </c>
      <c r="C32" s="16">
        <v>1033</v>
      </c>
      <c r="D32" s="16">
        <v>1028</v>
      </c>
      <c r="E32" s="16">
        <v>1147</v>
      </c>
      <c r="F32" s="16">
        <v>1225</v>
      </c>
      <c r="G32" s="16">
        <v>1174</v>
      </c>
      <c r="H32" s="16">
        <v>1150</v>
      </c>
      <c r="I32" s="16">
        <v>1118</v>
      </c>
      <c r="J32" s="16">
        <v>1086</v>
      </c>
      <c r="K32" s="16">
        <v>1115</v>
      </c>
      <c r="L32" s="16">
        <v>1109</v>
      </c>
      <c r="M32" s="16">
        <v>1143</v>
      </c>
      <c r="N32" s="16">
        <v>1102</v>
      </c>
      <c r="O32" s="16">
        <v>1096</v>
      </c>
      <c r="P32" s="16">
        <v>1015</v>
      </c>
      <c r="Q32" s="16">
        <v>1030</v>
      </c>
      <c r="R32" s="16">
        <v>4899</v>
      </c>
      <c r="S32" s="16">
        <v>9288</v>
      </c>
      <c r="T32" s="16">
        <v>2936</v>
      </c>
      <c r="U32" s="16">
        <v>1178</v>
      </c>
      <c r="V32" s="16">
        <v>1847</v>
      </c>
      <c r="W32" s="16">
        <v>1465</v>
      </c>
      <c r="X32" s="16">
        <v>5205</v>
      </c>
      <c r="Y32" s="16">
        <v>5273</v>
      </c>
      <c r="Z32" s="16">
        <v>2836</v>
      </c>
      <c r="AA32" s="16">
        <v>2212</v>
      </c>
      <c r="AB32" s="16">
        <v>1965</v>
      </c>
      <c r="AC32" s="16">
        <v>1928</v>
      </c>
      <c r="AD32" s="16">
        <v>2007</v>
      </c>
      <c r="AE32" s="16">
        <v>1930</v>
      </c>
      <c r="AF32" s="16">
        <v>2055</v>
      </c>
      <c r="AG32" s="16">
        <v>2109</v>
      </c>
      <c r="AH32" s="16">
        <v>2235</v>
      </c>
      <c r="AI32" s="16">
        <v>2290</v>
      </c>
      <c r="AJ32" s="16">
        <v>2346</v>
      </c>
      <c r="AK32" s="16">
        <v>2376</v>
      </c>
      <c r="AL32" s="16">
        <v>2398</v>
      </c>
      <c r="AM32" s="16">
        <v>2150</v>
      </c>
      <c r="AN32" s="16">
        <v>2138</v>
      </c>
      <c r="AO32" s="16">
        <v>2021</v>
      </c>
      <c r="AP32" s="16">
        <v>2134</v>
      </c>
      <c r="AQ32" s="16">
        <v>2147</v>
      </c>
    </row>
    <row r="33" spans="1:43" ht="12.75" customHeight="1">
      <c r="A33" s="11" t="s">
        <v>115</v>
      </c>
      <c r="B33" s="15"/>
      <c r="C33" s="16"/>
      <c r="D33" s="16"/>
      <c r="E33" s="16"/>
      <c r="F33" s="16"/>
      <c r="G33" s="16"/>
      <c r="H33" s="16"/>
      <c r="I33" s="16"/>
      <c r="J33" s="16"/>
      <c r="K33" s="16"/>
      <c r="L33" s="16"/>
      <c r="M33" s="16"/>
      <c r="N33" s="16"/>
      <c r="O33" s="16"/>
      <c r="P33" s="16"/>
      <c r="Q33" s="16"/>
      <c r="R33" s="16"/>
      <c r="S33" s="16"/>
      <c r="T33" s="16"/>
      <c r="U33" s="16"/>
      <c r="V33" s="16"/>
      <c r="W33" s="16"/>
      <c r="X33" s="16"/>
      <c r="Y33" s="16"/>
      <c r="Z33" s="16"/>
      <c r="AA33" s="16"/>
      <c r="AB33" s="16"/>
      <c r="AC33" s="16"/>
      <c r="AD33" s="16"/>
      <c r="AE33" s="16"/>
      <c r="AF33" s="16"/>
      <c r="AG33" s="16"/>
      <c r="AH33" s="16"/>
      <c r="AI33" s="16"/>
      <c r="AJ33" s="16"/>
      <c r="AK33" s="16"/>
      <c r="AL33" s="16"/>
      <c r="AM33" s="16"/>
      <c r="AN33" s="16"/>
      <c r="AO33" s="16"/>
      <c r="AP33" s="16"/>
      <c r="AQ33" s="16"/>
    </row>
    <row r="34" spans="1:43" ht="12.75" customHeight="1">
      <c r="A34" s="14" t="s">
        <v>116</v>
      </c>
      <c r="B34" s="15" t="s">
        <v>313</v>
      </c>
      <c r="C34" s="16">
        <v>296</v>
      </c>
      <c r="D34" s="16">
        <v>289</v>
      </c>
      <c r="E34" s="16">
        <v>276</v>
      </c>
      <c r="F34" s="16">
        <v>256</v>
      </c>
      <c r="G34" s="16">
        <v>230</v>
      </c>
      <c r="H34" s="16">
        <v>205</v>
      </c>
      <c r="I34" s="16">
        <v>180</v>
      </c>
      <c r="J34" s="16">
        <v>157</v>
      </c>
      <c r="K34" s="16">
        <v>135</v>
      </c>
      <c r="L34" s="16">
        <v>119</v>
      </c>
      <c r="M34" s="16">
        <v>108</v>
      </c>
      <c r="N34" s="16">
        <v>102</v>
      </c>
      <c r="O34" s="16">
        <v>14</v>
      </c>
      <c r="P34" s="16">
        <v>14</v>
      </c>
      <c r="Q34" s="16">
        <v>14</v>
      </c>
      <c r="R34" s="16">
        <v>14</v>
      </c>
      <c r="S34" s="16">
        <v>587</v>
      </c>
      <c r="T34" s="16">
        <v>587</v>
      </c>
      <c r="U34" s="16">
        <v>587</v>
      </c>
      <c r="V34" s="16">
        <v>587</v>
      </c>
      <c r="W34" s="16">
        <v>67</v>
      </c>
      <c r="X34" s="16">
        <v>64</v>
      </c>
      <c r="Y34" s="16">
        <v>59</v>
      </c>
      <c r="Z34" s="16">
        <v>51</v>
      </c>
      <c r="AA34" s="16">
        <v>41</v>
      </c>
      <c r="AB34" s="16">
        <v>33</v>
      </c>
      <c r="AC34" s="16">
        <v>28</v>
      </c>
      <c r="AD34" s="16">
        <v>25</v>
      </c>
      <c r="AE34" s="16">
        <v>244</v>
      </c>
      <c r="AF34" s="16">
        <v>244</v>
      </c>
      <c r="AG34" s="16">
        <v>246</v>
      </c>
      <c r="AH34" s="16">
        <v>248</v>
      </c>
      <c r="AI34" s="16">
        <v>251</v>
      </c>
      <c r="AJ34" s="16">
        <v>254</v>
      </c>
      <c r="AK34" s="16">
        <v>259</v>
      </c>
      <c r="AL34" s="16">
        <v>265</v>
      </c>
      <c r="AM34" s="16">
        <v>272</v>
      </c>
      <c r="AN34" s="16">
        <v>279</v>
      </c>
      <c r="AO34" s="16">
        <v>287</v>
      </c>
      <c r="AP34" s="16">
        <v>295</v>
      </c>
      <c r="AQ34" s="16">
        <v>304</v>
      </c>
    </row>
    <row r="35" spans="1:43" ht="12.75" customHeight="1">
      <c r="A35" s="14" t="s">
        <v>314</v>
      </c>
      <c r="B35" s="15" t="s">
        <v>315</v>
      </c>
      <c r="C35" s="16">
        <v>484</v>
      </c>
      <c r="D35" s="16">
        <v>266</v>
      </c>
      <c r="E35" s="16">
        <v>260</v>
      </c>
      <c r="F35" s="16">
        <v>269</v>
      </c>
      <c r="G35" s="16">
        <v>490</v>
      </c>
      <c r="H35" s="16">
        <v>262</v>
      </c>
      <c r="I35" s="16">
        <v>275</v>
      </c>
      <c r="J35" s="16">
        <v>312</v>
      </c>
      <c r="K35" s="16">
        <v>511</v>
      </c>
      <c r="L35" s="16">
        <v>332</v>
      </c>
      <c r="M35" s="16">
        <v>336</v>
      </c>
      <c r="N35" s="16">
        <v>330</v>
      </c>
      <c r="O35" s="16">
        <v>690</v>
      </c>
      <c r="P35" s="16">
        <v>325</v>
      </c>
      <c r="Q35" s="16">
        <v>310</v>
      </c>
      <c r="R35" s="16">
        <v>342</v>
      </c>
      <c r="S35" s="16">
        <v>747</v>
      </c>
      <c r="T35" s="16">
        <v>340</v>
      </c>
      <c r="U35" s="16">
        <v>374</v>
      </c>
      <c r="V35" s="16">
        <v>386</v>
      </c>
      <c r="W35" s="16">
        <v>954</v>
      </c>
      <c r="X35" s="16">
        <v>345</v>
      </c>
      <c r="Y35" s="16">
        <v>350</v>
      </c>
      <c r="Z35" s="16">
        <v>367</v>
      </c>
      <c r="AA35" s="16">
        <v>842</v>
      </c>
      <c r="AB35" s="16">
        <v>436</v>
      </c>
      <c r="AC35" s="16">
        <v>484</v>
      </c>
      <c r="AD35" s="16">
        <v>465</v>
      </c>
      <c r="AE35" s="16">
        <v>919</v>
      </c>
      <c r="AF35" s="16">
        <v>526</v>
      </c>
      <c r="AG35" s="16">
        <v>567</v>
      </c>
      <c r="AH35" s="16">
        <v>585</v>
      </c>
      <c r="AI35" s="16">
        <v>1185</v>
      </c>
      <c r="AJ35" s="16">
        <v>623</v>
      </c>
      <c r="AK35" s="16">
        <v>603</v>
      </c>
      <c r="AL35" s="16">
        <v>649</v>
      </c>
      <c r="AM35" s="16">
        <v>1321</v>
      </c>
      <c r="AN35" s="16">
        <v>508</v>
      </c>
      <c r="AO35" s="16">
        <v>505</v>
      </c>
      <c r="AP35" s="16">
        <v>543</v>
      </c>
      <c r="AQ35" s="16">
        <v>983</v>
      </c>
    </row>
    <row r="36" spans="1:43" ht="12.75" customHeight="1">
      <c r="A36" s="14" t="s">
        <v>316</v>
      </c>
      <c r="B36" s="15" t="s">
        <v>317</v>
      </c>
      <c r="C36" s="16">
        <v>6178</v>
      </c>
      <c r="D36" s="16">
        <v>6215</v>
      </c>
      <c r="E36" s="16">
        <v>6180</v>
      </c>
      <c r="F36" s="16">
        <v>5991</v>
      </c>
      <c r="G36" s="16">
        <v>6353</v>
      </c>
      <c r="H36" s="16">
        <v>6329</v>
      </c>
      <c r="I36" s="16">
        <v>6267</v>
      </c>
      <c r="J36" s="16">
        <v>6125</v>
      </c>
      <c r="K36" s="16">
        <v>6606</v>
      </c>
      <c r="L36" s="16">
        <v>7142</v>
      </c>
      <c r="M36" s="16">
        <v>6842</v>
      </c>
      <c r="N36" s="16">
        <v>6635</v>
      </c>
      <c r="O36" s="16">
        <v>7395</v>
      </c>
      <c r="P36" s="16">
        <v>7596</v>
      </c>
      <c r="Q36" s="16">
        <v>7230</v>
      </c>
      <c r="R36" s="16">
        <v>7143</v>
      </c>
      <c r="S36" s="16">
        <v>8488</v>
      </c>
      <c r="T36" s="16">
        <v>8793</v>
      </c>
      <c r="U36" s="16">
        <v>8145</v>
      </c>
      <c r="V36" s="16">
        <v>7944</v>
      </c>
      <c r="W36" s="16">
        <v>8768</v>
      </c>
      <c r="X36" s="16">
        <v>8856</v>
      </c>
      <c r="Y36" s="16">
        <v>8637</v>
      </c>
      <c r="Z36" s="16">
        <v>8359</v>
      </c>
      <c r="AA36" s="16">
        <v>9480</v>
      </c>
      <c r="AB36" s="16">
        <v>9970</v>
      </c>
      <c r="AC36" s="16">
        <v>9422</v>
      </c>
      <c r="AD36" s="16">
        <v>9173</v>
      </c>
      <c r="AE36" s="16">
        <v>10368</v>
      </c>
      <c r="AF36" s="16">
        <v>10427</v>
      </c>
      <c r="AG36" s="16">
        <v>10158</v>
      </c>
      <c r="AH36" s="16">
        <v>10016</v>
      </c>
      <c r="AI36" s="16">
        <v>11136</v>
      </c>
      <c r="AJ36" s="16">
        <v>11181</v>
      </c>
      <c r="AK36" s="16">
        <v>10807</v>
      </c>
      <c r="AL36" s="16">
        <v>10706</v>
      </c>
      <c r="AM36" s="16">
        <v>11773</v>
      </c>
      <c r="AN36" s="16">
        <v>11835</v>
      </c>
      <c r="AO36" s="16">
        <v>11515</v>
      </c>
      <c r="AP36" s="16">
        <v>11300</v>
      </c>
      <c r="AQ36" s="16">
        <v>12432</v>
      </c>
    </row>
    <row r="37" spans="1:43" ht="12.75" customHeight="1">
      <c r="A37" s="14" t="s">
        <v>95</v>
      </c>
      <c r="B37" s="15" t="s">
        <v>318</v>
      </c>
      <c r="C37" s="16">
        <v>1256</v>
      </c>
      <c r="D37" s="16">
        <v>1322</v>
      </c>
      <c r="E37" s="16">
        <v>1114</v>
      </c>
      <c r="F37" s="16">
        <v>1098</v>
      </c>
      <c r="G37" s="16">
        <v>1394</v>
      </c>
      <c r="H37" s="16">
        <v>1100</v>
      </c>
      <c r="I37" s="16">
        <v>1281</v>
      </c>
      <c r="J37" s="16">
        <v>1166</v>
      </c>
      <c r="K37" s="16">
        <v>1511</v>
      </c>
      <c r="L37" s="16">
        <v>1243</v>
      </c>
      <c r="M37" s="16">
        <v>1419</v>
      </c>
      <c r="N37" s="16">
        <v>1278</v>
      </c>
      <c r="O37" s="16">
        <v>1866</v>
      </c>
      <c r="P37" s="16">
        <v>1371</v>
      </c>
      <c r="Q37" s="16">
        <v>1380</v>
      </c>
      <c r="R37" s="16">
        <v>1491</v>
      </c>
      <c r="S37" s="16">
        <v>1947</v>
      </c>
      <c r="T37" s="16">
        <v>1880</v>
      </c>
      <c r="U37" s="16">
        <v>1767</v>
      </c>
      <c r="V37" s="16">
        <v>2004</v>
      </c>
      <c r="W37" s="16">
        <v>2056</v>
      </c>
      <c r="X37" s="16">
        <v>1515</v>
      </c>
      <c r="Y37" s="16">
        <v>1471</v>
      </c>
      <c r="Z37" s="16">
        <v>1491</v>
      </c>
      <c r="AA37" s="16">
        <v>1895</v>
      </c>
      <c r="AB37" s="16">
        <v>1632</v>
      </c>
      <c r="AC37" s="16">
        <v>1519</v>
      </c>
      <c r="AD37" s="16">
        <v>1529</v>
      </c>
      <c r="AE37" s="16">
        <v>2455</v>
      </c>
      <c r="AF37" s="16">
        <v>1690</v>
      </c>
      <c r="AG37" s="16">
        <v>1797</v>
      </c>
      <c r="AH37" s="16">
        <v>2171</v>
      </c>
      <c r="AI37" s="16">
        <v>2774</v>
      </c>
      <c r="AJ37" s="16">
        <v>2669</v>
      </c>
      <c r="AK37" s="16">
        <v>2619</v>
      </c>
      <c r="AL37" s="16">
        <v>2759</v>
      </c>
      <c r="AM37" s="16">
        <v>2817</v>
      </c>
      <c r="AN37" s="16">
        <v>2695</v>
      </c>
      <c r="AO37" s="16">
        <v>2369</v>
      </c>
      <c r="AP37" s="16">
        <v>2828</v>
      </c>
      <c r="AQ37" s="16">
        <v>2416</v>
      </c>
    </row>
    <row r="38" spans="1:43" ht="12.75" customHeight="1">
      <c r="A38" s="14" t="s">
        <v>121</v>
      </c>
      <c r="B38" s="15" t="s">
        <v>319</v>
      </c>
      <c r="C38" s="16">
        <v>8214</v>
      </c>
      <c r="D38" s="16">
        <v>8092</v>
      </c>
      <c r="E38" s="16">
        <v>7830</v>
      </c>
      <c r="F38" s="16">
        <v>7613</v>
      </c>
      <c r="G38" s="16">
        <v>8468</v>
      </c>
      <c r="H38" s="16">
        <v>7895</v>
      </c>
      <c r="I38" s="16">
        <v>8004</v>
      </c>
      <c r="J38" s="16">
        <v>7761</v>
      </c>
      <c r="K38" s="16">
        <v>8764</v>
      </c>
      <c r="L38" s="16">
        <v>8836</v>
      </c>
      <c r="M38" s="16">
        <v>8704</v>
      </c>
      <c r="N38" s="16">
        <v>8346</v>
      </c>
      <c r="O38" s="16">
        <v>9966</v>
      </c>
      <c r="P38" s="16">
        <v>9307</v>
      </c>
      <c r="Q38" s="16">
        <v>8934</v>
      </c>
      <c r="R38" s="16">
        <v>8990</v>
      </c>
      <c r="S38" s="16">
        <v>11769</v>
      </c>
      <c r="T38" s="16">
        <v>11599</v>
      </c>
      <c r="U38" s="16">
        <v>10872</v>
      </c>
      <c r="V38" s="16">
        <v>10921</v>
      </c>
      <c r="W38" s="16">
        <v>11845</v>
      </c>
      <c r="X38" s="16">
        <v>10780</v>
      </c>
      <c r="Y38" s="16">
        <v>10517</v>
      </c>
      <c r="Z38" s="16">
        <v>10267</v>
      </c>
      <c r="AA38" s="16">
        <v>12258</v>
      </c>
      <c r="AB38" s="16">
        <v>12070</v>
      </c>
      <c r="AC38" s="16">
        <v>11452</v>
      </c>
      <c r="AD38" s="16">
        <v>11192</v>
      </c>
      <c r="AE38" s="16">
        <v>13987</v>
      </c>
      <c r="AF38" s="16">
        <v>12887</v>
      </c>
      <c r="AG38" s="16">
        <v>12768</v>
      </c>
      <c r="AH38" s="16">
        <v>13020</v>
      </c>
      <c r="AI38" s="16">
        <v>15345</v>
      </c>
      <c r="AJ38" s="16">
        <v>14727</v>
      </c>
      <c r="AK38" s="16">
        <v>14288</v>
      </c>
      <c r="AL38" s="16">
        <v>14379</v>
      </c>
      <c r="AM38" s="16">
        <v>16183</v>
      </c>
      <c r="AN38" s="16">
        <v>15317</v>
      </c>
      <c r="AO38" s="16">
        <v>14675</v>
      </c>
      <c r="AP38" s="16">
        <v>14966</v>
      </c>
      <c r="AQ38" s="16">
        <v>16135</v>
      </c>
    </row>
    <row r="39" spans="1:43" ht="12.75" customHeight="1">
      <c r="A39" s="20" t="s">
        <v>123</v>
      </c>
      <c r="B39" s="15" t="s">
        <v>320</v>
      </c>
      <c r="C39" s="16">
        <v>9247</v>
      </c>
      <c r="D39" s="16">
        <v>9120</v>
      </c>
      <c r="E39" s="16">
        <v>8977</v>
      </c>
      <c r="F39" s="16">
        <v>8838</v>
      </c>
      <c r="G39" s="16">
        <v>9641</v>
      </c>
      <c r="H39" s="16">
        <v>9045</v>
      </c>
      <c r="I39" s="16">
        <v>9121</v>
      </c>
      <c r="J39" s="16">
        <v>8847</v>
      </c>
      <c r="K39" s="16">
        <v>9879</v>
      </c>
      <c r="L39" s="16">
        <v>9945</v>
      </c>
      <c r="M39" s="16">
        <v>9847</v>
      </c>
      <c r="N39" s="16">
        <v>9448</v>
      </c>
      <c r="O39" s="16">
        <v>11061</v>
      </c>
      <c r="P39" s="16">
        <v>10322</v>
      </c>
      <c r="Q39" s="16">
        <v>9964</v>
      </c>
      <c r="R39" s="16">
        <v>13889</v>
      </c>
      <c r="S39" s="16">
        <v>21057</v>
      </c>
      <c r="T39" s="16">
        <v>14535</v>
      </c>
      <c r="U39" s="16">
        <v>12050</v>
      </c>
      <c r="V39" s="16">
        <v>12769</v>
      </c>
      <c r="W39" s="16">
        <v>13310</v>
      </c>
      <c r="X39" s="16">
        <v>15986</v>
      </c>
      <c r="Y39" s="16">
        <v>15790</v>
      </c>
      <c r="Z39" s="16">
        <v>13103</v>
      </c>
      <c r="AA39" s="16">
        <v>14470</v>
      </c>
      <c r="AB39" s="16">
        <v>14035</v>
      </c>
      <c r="AC39" s="16">
        <v>13380</v>
      </c>
      <c r="AD39" s="16">
        <v>13199</v>
      </c>
      <c r="AE39" s="16">
        <v>15917</v>
      </c>
      <c r="AF39" s="16">
        <v>14943</v>
      </c>
      <c r="AG39" s="16">
        <v>14877</v>
      </c>
      <c r="AH39" s="16">
        <v>15256</v>
      </c>
      <c r="AI39" s="16">
        <v>17635</v>
      </c>
      <c r="AJ39" s="16">
        <v>17073</v>
      </c>
      <c r="AK39" s="16">
        <v>16664</v>
      </c>
      <c r="AL39" s="16">
        <v>16777</v>
      </c>
      <c r="AM39" s="16">
        <v>18333</v>
      </c>
      <c r="AN39" s="16">
        <v>17456</v>
      </c>
      <c r="AO39" s="16">
        <v>16696</v>
      </c>
      <c r="AP39" s="16">
        <v>17100</v>
      </c>
      <c r="AQ39" s="16">
        <v>18282</v>
      </c>
    </row>
    <row r="40" spans="1:43" ht="12.75" customHeight="1">
      <c r="A40" s="20"/>
      <c r="B40" s="15"/>
      <c r="C40" s="16"/>
      <c r="D40" s="16"/>
      <c r="E40" s="16"/>
      <c r="F40" s="16"/>
      <c r="G40" s="16"/>
      <c r="H40" s="16"/>
      <c r="I40" s="16"/>
      <c r="J40" s="16"/>
      <c r="K40" s="16"/>
      <c r="L40" s="16"/>
      <c r="M40" s="16"/>
      <c r="N40" s="16"/>
      <c r="O40" s="16"/>
      <c r="P40" s="16"/>
      <c r="Q40" s="16"/>
      <c r="R40" s="16"/>
      <c r="S40" s="16"/>
      <c r="T40" s="16"/>
      <c r="U40" s="16"/>
      <c r="V40" s="16"/>
      <c r="W40" s="16"/>
      <c r="X40" s="16"/>
      <c r="Y40" s="16"/>
      <c r="Z40" s="16"/>
      <c r="AA40" s="16"/>
      <c r="AB40" s="16"/>
      <c r="AC40" s="16"/>
      <c r="AD40" s="16"/>
      <c r="AE40" s="16"/>
      <c r="AF40" s="16"/>
      <c r="AG40" s="16"/>
      <c r="AH40" s="16"/>
      <c r="AI40" s="16"/>
      <c r="AJ40" s="16"/>
      <c r="AK40" s="16"/>
      <c r="AL40" s="16"/>
      <c r="AM40" s="16"/>
      <c r="AN40" s="16"/>
      <c r="AO40" s="16"/>
      <c r="AP40" s="16"/>
      <c r="AQ40" s="16"/>
    </row>
    <row r="41" spans="1:43" ht="12.75" customHeight="1">
      <c r="A41" s="11" t="s">
        <v>125</v>
      </c>
      <c r="B41" s="15"/>
      <c r="C41" s="16"/>
      <c r="D41" s="16"/>
      <c r="E41" s="16"/>
      <c r="F41" s="16"/>
      <c r="G41" s="16"/>
      <c r="H41" s="16"/>
      <c r="I41" s="16"/>
      <c r="J41" s="16"/>
      <c r="K41" s="16"/>
      <c r="L41" s="16"/>
      <c r="M41" s="16"/>
      <c r="N41" s="16"/>
      <c r="O41" s="16"/>
      <c r="P41" s="16"/>
      <c r="Q41" s="16"/>
      <c r="R41" s="16"/>
      <c r="S41" s="16"/>
      <c r="T41" s="16"/>
      <c r="U41" s="16"/>
      <c r="V41" s="16"/>
      <c r="W41" s="16"/>
      <c r="X41" s="16"/>
      <c r="Y41" s="16"/>
      <c r="Z41" s="16"/>
      <c r="AA41" s="16"/>
      <c r="AB41" s="16"/>
      <c r="AC41" s="16"/>
      <c r="AD41" s="16"/>
      <c r="AE41" s="16"/>
      <c r="AF41" s="16"/>
      <c r="AG41" s="16"/>
      <c r="AH41" s="16"/>
      <c r="AI41" s="16"/>
      <c r="AJ41" s="16"/>
      <c r="AK41" s="16"/>
      <c r="AL41" s="16"/>
      <c r="AM41" s="16"/>
      <c r="AN41" s="16"/>
      <c r="AO41" s="16"/>
      <c r="AP41" s="16"/>
      <c r="AQ41" s="16"/>
    </row>
    <row r="42" spans="1:43" ht="12.75" customHeight="1">
      <c r="A42" s="14" t="s">
        <v>126</v>
      </c>
      <c r="B42" s="15" t="s">
        <v>321</v>
      </c>
      <c r="C42" s="16">
        <v>8731</v>
      </c>
      <c r="D42" s="16">
        <v>8888</v>
      </c>
      <c r="E42" s="16">
        <v>9419</v>
      </c>
      <c r="F42" s="16">
        <v>8910</v>
      </c>
      <c r="G42" s="16">
        <v>8985</v>
      </c>
      <c r="H42" s="16">
        <v>9057</v>
      </c>
      <c r="I42" s="16">
        <v>10060</v>
      </c>
      <c r="J42" s="16">
        <v>9627</v>
      </c>
      <c r="K42" s="16">
        <v>9488</v>
      </c>
      <c r="L42" s="16">
        <v>9630</v>
      </c>
      <c r="M42" s="16">
        <v>10608</v>
      </c>
      <c r="N42" s="16">
        <v>9950</v>
      </c>
      <c r="O42" s="16">
        <v>10247</v>
      </c>
      <c r="P42" s="16">
        <v>10439</v>
      </c>
      <c r="Q42" s="16">
        <v>11444</v>
      </c>
      <c r="R42" s="16">
        <v>6210</v>
      </c>
      <c r="S42" s="16">
        <v>658</v>
      </c>
      <c r="T42" s="16">
        <v>8325</v>
      </c>
      <c r="U42" s="16">
        <v>10723</v>
      </c>
      <c r="V42" s="16">
        <v>9910</v>
      </c>
      <c r="W42" s="16">
        <v>10799</v>
      </c>
      <c r="X42" s="16">
        <v>6974</v>
      </c>
      <c r="Y42" s="16">
        <v>8231</v>
      </c>
      <c r="Z42" s="16">
        <v>9461</v>
      </c>
      <c r="AA42" s="16">
        <v>10811</v>
      </c>
      <c r="AB42" s="16">
        <v>11631</v>
      </c>
      <c r="AC42" s="16">
        <v>12218</v>
      </c>
      <c r="AD42" s="16">
        <v>11274</v>
      </c>
      <c r="AE42" s="16">
        <v>12226</v>
      </c>
      <c r="AF42" s="16">
        <v>12642</v>
      </c>
      <c r="AG42" s="16">
        <v>13423</v>
      </c>
      <c r="AH42" s="16">
        <v>13189</v>
      </c>
      <c r="AI42" s="16">
        <v>12932</v>
      </c>
      <c r="AJ42" s="16">
        <v>13250</v>
      </c>
      <c r="AK42" s="16">
        <v>13698</v>
      </c>
      <c r="AL42" s="16">
        <v>13470</v>
      </c>
      <c r="AM42" s="16">
        <v>13399</v>
      </c>
      <c r="AN42" s="16">
        <v>13487</v>
      </c>
      <c r="AO42" s="16">
        <v>14441</v>
      </c>
      <c r="AP42" s="16">
        <v>13967</v>
      </c>
      <c r="AQ42" s="16">
        <v>14042</v>
      </c>
    </row>
    <row r="43" spans="1:43" ht="12.75" customHeight="1">
      <c r="A43" s="14" t="s">
        <v>128</v>
      </c>
      <c r="B43" s="15" t="s">
        <v>322</v>
      </c>
      <c r="C43" s="16">
        <v>6667</v>
      </c>
      <c r="D43" s="16">
        <v>4134</v>
      </c>
      <c r="E43" s="16">
        <v>4023</v>
      </c>
      <c r="F43" s="16">
        <v>5296</v>
      </c>
      <c r="G43" s="16">
        <v>7741</v>
      </c>
      <c r="H43" s="16">
        <v>4541</v>
      </c>
      <c r="I43" s="16">
        <v>4237</v>
      </c>
      <c r="J43" s="16">
        <v>6316</v>
      </c>
      <c r="K43" s="16">
        <v>7465</v>
      </c>
      <c r="L43" s="16">
        <v>3951</v>
      </c>
      <c r="M43" s="16">
        <v>4623</v>
      </c>
      <c r="N43" s="16">
        <v>6610</v>
      </c>
      <c r="O43" s="16">
        <v>9379</v>
      </c>
      <c r="P43" s="16">
        <v>4459</v>
      </c>
      <c r="Q43" s="16">
        <v>6169</v>
      </c>
      <c r="R43" s="16">
        <v>6735</v>
      </c>
      <c r="S43" s="16">
        <v>2504</v>
      </c>
      <c r="T43" s="16">
        <v>3660</v>
      </c>
      <c r="U43" s="16">
        <v>5660</v>
      </c>
      <c r="V43" s="16">
        <v>6699</v>
      </c>
      <c r="W43" s="16">
        <v>8453</v>
      </c>
      <c r="X43" s="16">
        <v>5685</v>
      </c>
      <c r="Y43" s="16">
        <v>8378</v>
      </c>
      <c r="Z43" s="16">
        <v>10312</v>
      </c>
      <c r="AA43" s="16">
        <v>9709</v>
      </c>
      <c r="AB43" s="16">
        <v>6762</v>
      </c>
      <c r="AC43" s="16">
        <v>7898</v>
      </c>
      <c r="AD43" s="16">
        <v>10375</v>
      </c>
      <c r="AE43" s="16">
        <v>6841</v>
      </c>
      <c r="AF43" s="16">
        <v>7698</v>
      </c>
      <c r="AG43" s="16">
        <v>9504</v>
      </c>
      <c r="AH43" s="16">
        <v>8388</v>
      </c>
      <c r="AI43" s="16">
        <v>8466</v>
      </c>
      <c r="AJ43" s="16">
        <v>7260</v>
      </c>
      <c r="AK43" s="16">
        <v>7131</v>
      </c>
      <c r="AL43" s="16">
        <v>6993</v>
      </c>
      <c r="AM43" s="16">
        <v>8729</v>
      </c>
      <c r="AN43" s="16">
        <v>5636</v>
      </c>
      <c r="AO43" s="16">
        <v>7572</v>
      </c>
      <c r="AP43" s="16">
        <v>7183</v>
      </c>
      <c r="AQ43" s="16">
        <v>10581</v>
      </c>
    </row>
    <row r="44" spans="1:43" ht="12.75" customHeight="1">
      <c r="A44" s="14" t="s">
        <v>130</v>
      </c>
      <c r="B44" s="15" t="s">
        <v>323</v>
      </c>
      <c r="C44" s="16">
        <v>15397</v>
      </c>
      <c r="D44" s="16">
        <v>13023</v>
      </c>
      <c r="E44" s="16">
        <v>13442</v>
      </c>
      <c r="F44" s="16">
        <v>14206</v>
      </c>
      <c r="G44" s="16">
        <v>16726</v>
      </c>
      <c r="H44" s="16">
        <v>13598</v>
      </c>
      <c r="I44" s="16">
        <v>14297</v>
      </c>
      <c r="J44" s="16">
        <v>15943</v>
      </c>
      <c r="K44" s="16">
        <v>16953</v>
      </c>
      <c r="L44" s="16">
        <v>13581</v>
      </c>
      <c r="M44" s="16">
        <v>15231</v>
      </c>
      <c r="N44" s="16">
        <v>16560</v>
      </c>
      <c r="O44" s="16">
        <v>19626</v>
      </c>
      <c r="P44" s="16">
        <v>14898</v>
      </c>
      <c r="Q44" s="16">
        <v>17613</v>
      </c>
      <c r="R44" s="16">
        <v>12945</v>
      </c>
      <c r="S44" s="16">
        <v>3161</v>
      </c>
      <c r="T44" s="16">
        <v>11985</v>
      </c>
      <c r="U44" s="16">
        <v>16382</v>
      </c>
      <c r="V44" s="16">
        <v>16609</v>
      </c>
      <c r="W44" s="16">
        <v>19251</v>
      </c>
      <c r="X44" s="16">
        <v>12659</v>
      </c>
      <c r="Y44" s="16">
        <v>16609</v>
      </c>
      <c r="Z44" s="16">
        <v>19773</v>
      </c>
      <c r="AA44" s="16">
        <v>20520</v>
      </c>
      <c r="AB44" s="16">
        <v>18393</v>
      </c>
      <c r="AC44" s="16">
        <v>20117</v>
      </c>
      <c r="AD44" s="16">
        <v>21649</v>
      </c>
      <c r="AE44" s="16">
        <v>19068</v>
      </c>
      <c r="AF44" s="16">
        <v>20340</v>
      </c>
      <c r="AG44" s="16">
        <v>22927</v>
      </c>
      <c r="AH44" s="16">
        <v>21577</v>
      </c>
      <c r="AI44" s="16">
        <v>21398</v>
      </c>
      <c r="AJ44" s="16">
        <v>20510</v>
      </c>
      <c r="AK44" s="16">
        <v>20829</v>
      </c>
      <c r="AL44" s="16">
        <v>20464</v>
      </c>
      <c r="AM44" s="16">
        <v>22128</v>
      </c>
      <c r="AN44" s="16">
        <v>19123</v>
      </c>
      <c r="AO44" s="16">
        <v>22013</v>
      </c>
      <c r="AP44" s="16">
        <v>21151</v>
      </c>
      <c r="AQ44" s="16">
        <v>24622</v>
      </c>
    </row>
    <row r="45" spans="1:43" ht="12.75" customHeight="1">
      <c r="A45" s="14" t="s">
        <v>132</v>
      </c>
      <c r="B45" s="15" t="s">
        <v>324</v>
      </c>
      <c r="C45" s="16">
        <v>1034</v>
      </c>
      <c r="D45" s="16">
        <v>1041</v>
      </c>
      <c r="E45" s="16">
        <v>1048</v>
      </c>
      <c r="F45" s="16">
        <v>1055</v>
      </c>
      <c r="G45" s="16">
        <v>1063</v>
      </c>
      <c r="H45" s="16">
        <v>1075</v>
      </c>
      <c r="I45" s="16">
        <v>1092</v>
      </c>
      <c r="J45" s="16">
        <v>1115</v>
      </c>
      <c r="K45" s="16">
        <v>1142</v>
      </c>
      <c r="L45" s="16">
        <v>1163</v>
      </c>
      <c r="M45" s="16">
        <v>1178</v>
      </c>
      <c r="N45" s="16">
        <v>1188</v>
      </c>
      <c r="O45" s="16">
        <v>1192</v>
      </c>
      <c r="P45" s="16">
        <v>1199</v>
      </c>
      <c r="Q45" s="16">
        <v>1209</v>
      </c>
      <c r="R45" s="16">
        <v>1222</v>
      </c>
      <c r="S45" s="16">
        <v>1237</v>
      </c>
      <c r="T45" s="16">
        <v>1254</v>
      </c>
      <c r="U45" s="16">
        <v>1271</v>
      </c>
      <c r="V45" s="16">
        <v>1288</v>
      </c>
      <c r="W45" s="16">
        <v>1306</v>
      </c>
      <c r="X45" s="16">
        <v>1334</v>
      </c>
      <c r="Y45" s="16">
        <v>1371</v>
      </c>
      <c r="Z45" s="16">
        <v>1417</v>
      </c>
      <c r="AA45" s="16">
        <v>1473</v>
      </c>
      <c r="AB45" s="16">
        <v>1525</v>
      </c>
      <c r="AC45" s="16">
        <v>1573</v>
      </c>
      <c r="AD45" s="16">
        <v>1617</v>
      </c>
      <c r="AE45" s="16">
        <v>1657</v>
      </c>
      <c r="AF45" s="16">
        <v>1694</v>
      </c>
      <c r="AG45" s="16">
        <v>1728</v>
      </c>
      <c r="AH45" s="16">
        <v>1758</v>
      </c>
      <c r="AI45" s="16">
        <v>1786</v>
      </c>
      <c r="AJ45" s="16">
        <v>1817</v>
      </c>
      <c r="AK45" s="16">
        <v>1852</v>
      </c>
      <c r="AL45" s="16">
        <v>1891</v>
      </c>
      <c r="AM45" s="16">
        <v>1933</v>
      </c>
      <c r="AN45" s="16">
        <v>1979</v>
      </c>
      <c r="AO45" s="16">
        <v>2029</v>
      </c>
      <c r="AP45" s="16">
        <v>2083</v>
      </c>
      <c r="AQ45" s="16">
        <v>2140</v>
      </c>
    </row>
    <row r="46" spans="1:43" ht="12.75" customHeight="1">
      <c r="A46" s="14" t="s">
        <v>134</v>
      </c>
      <c r="B46" s="15" t="s">
        <v>325</v>
      </c>
      <c r="C46" s="16">
        <v>14363</v>
      </c>
      <c r="D46" s="16">
        <v>11982</v>
      </c>
      <c r="E46" s="16">
        <v>12395</v>
      </c>
      <c r="F46" s="16">
        <v>13151</v>
      </c>
      <c r="G46" s="16">
        <v>15663</v>
      </c>
      <c r="H46" s="16">
        <v>12523</v>
      </c>
      <c r="I46" s="16">
        <v>13205</v>
      </c>
      <c r="J46" s="16">
        <v>14828</v>
      </c>
      <c r="K46" s="16">
        <v>15811</v>
      </c>
      <c r="L46" s="16">
        <v>12418</v>
      </c>
      <c r="M46" s="16">
        <v>14052</v>
      </c>
      <c r="N46" s="16">
        <v>15372</v>
      </c>
      <c r="O46" s="16">
        <v>18434</v>
      </c>
      <c r="P46" s="16">
        <v>13699</v>
      </c>
      <c r="Q46" s="16">
        <v>16404</v>
      </c>
      <c r="R46" s="16">
        <v>11723</v>
      </c>
      <c r="S46" s="16">
        <v>1924</v>
      </c>
      <c r="T46" s="16">
        <v>10731</v>
      </c>
      <c r="U46" s="16">
        <v>15111</v>
      </c>
      <c r="V46" s="16">
        <v>15320</v>
      </c>
      <c r="W46" s="16">
        <v>17945</v>
      </c>
      <c r="X46" s="16">
        <v>11325</v>
      </c>
      <c r="Y46" s="16">
        <v>15238</v>
      </c>
      <c r="Z46" s="16">
        <v>18356</v>
      </c>
      <c r="AA46" s="16">
        <v>19047</v>
      </c>
      <c r="AB46" s="16">
        <v>16868</v>
      </c>
      <c r="AC46" s="16">
        <v>18544</v>
      </c>
      <c r="AD46" s="16">
        <v>20032</v>
      </c>
      <c r="AE46" s="16">
        <v>17410</v>
      </c>
      <c r="AF46" s="16">
        <v>18646</v>
      </c>
      <c r="AG46" s="16">
        <v>21200</v>
      </c>
      <c r="AH46" s="16">
        <v>19818</v>
      </c>
      <c r="AI46" s="16">
        <v>19612</v>
      </c>
      <c r="AJ46" s="16">
        <v>18692</v>
      </c>
      <c r="AK46" s="16">
        <v>18977</v>
      </c>
      <c r="AL46" s="16">
        <v>18573</v>
      </c>
      <c r="AM46" s="16">
        <v>20195</v>
      </c>
      <c r="AN46" s="16">
        <v>17144</v>
      </c>
      <c r="AO46" s="16">
        <v>19984</v>
      </c>
      <c r="AP46" s="16">
        <v>19068</v>
      </c>
      <c r="AQ46" s="16">
        <v>22482</v>
      </c>
    </row>
    <row r="47" spans="1:43" ht="12.75" customHeight="1">
      <c r="A47" s="11" t="s">
        <v>139</v>
      </c>
      <c r="B47" s="15"/>
      <c r="C47" s="16"/>
      <c r="D47" s="16"/>
      <c r="E47" s="16"/>
      <c r="F47" s="16"/>
      <c r="G47" s="16"/>
      <c r="H47" s="16"/>
      <c r="I47" s="16"/>
      <c r="J47" s="16"/>
      <c r="K47" s="16"/>
      <c r="L47" s="16"/>
      <c r="M47" s="16"/>
      <c r="N47" s="16"/>
      <c r="O47" s="16"/>
      <c r="P47" s="16"/>
      <c r="Q47" s="16"/>
      <c r="R47" s="16"/>
      <c r="S47" s="16"/>
      <c r="T47" s="16"/>
      <c r="U47" s="16"/>
      <c r="V47" s="16"/>
      <c r="W47" s="16"/>
      <c r="X47" s="16"/>
      <c r="Y47" s="16"/>
      <c r="Z47" s="16"/>
      <c r="AA47" s="16"/>
      <c r="AB47" s="16"/>
      <c r="AC47" s="16"/>
      <c r="AD47" s="16"/>
      <c r="AE47" s="16"/>
      <c r="AF47" s="16"/>
      <c r="AG47" s="16"/>
      <c r="AH47" s="16"/>
      <c r="AI47" s="16"/>
      <c r="AJ47" s="16"/>
      <c r="AK47" s="16"/>
      <c r="AL47" s="16"/>
      <c r="AM47" s="16"/>
      <c r="AN47" s="16"/>
      <c r="AO47" s="16"/>
      <c r="AP47" s="16"/>
      <c r="AQ47" s="16"/>
    </row>
    <row r="48" spans="1:43" ht="12.75" customHeight="1">
      <c r="A48" s="14" t="s">
        <v>326</v>
      </c>
      <c r="B48" s="15" t="s">
        <v>327</v>
      </c>
      <c r="C48" s="16">
        <v>10974</v>
      </c>
      <c r="D48" s="16">
        <v>10824</v>
      </c>
      <c r="E48" s="16">
        <v>10836</v>
      </c>
      <c r="F48" s="16">
        <v>10918</v>
      </c>
      <c r="G48" s="16">
        <v>11585</v>
      </c>
      <c r="H48" s="16">
        <v>11493</v>
      </c>
      <c r="I48" s="16">
        <v>11474</v>
      </c>
      <c r="J48" s="16">
        <v>11507</v>
      </c>
      <c r="K48" s="16">
        <v>12402</v>
      </c>
      <c r="L48" s="16">
        <v>12168</v>
      </c>
      <c r="M48" s="16">
        <v>12349</v>
      </c>
      <c r="N48" s="16">
        <v>12387</v>
      </c>
      <c r="O48" s="16">
        <v>13687</v>
      </c>
      <c r="P48" s="16">
        <v>13075</v>
      </c>
      <c r="Q48" s="16">
        <v>13518</v>
      </c>
      <c r="R48" s="16">
        <v>13583</v>
      </c>
      <c r="S48" s="16">
        <v>15008</v>
      </c>
      <c r="T48" s="16">
        <v>14450</v>
      </c>
      <c r="U48" s="16">
        <v>15027</v>
      </c>
      <c r="V48" s="16">
        <v>15325</v>
      </c>
      <c r="W48" s="16">
        <v>16645</v>
      </c>
      <c r="X48" s="16">
        <v>16191</v>
      </c>
      <c r="Y48" s="16">
        <v>17476</v>
      </c>
      <c r="Z48" s="16">
        <v>17426</v>
      </c>
      <c r="AA48" s="16">
        <v>18951</v>
      </c>
      <c r="AB48" s="16">
        <v>18284</v>
      </c>
      <c r="AC48" s="16">
        <v>18203</v>
      </c>
      <c r="AD48" s="16">
        <v>18139</v>
      </c>
      <c r="AE48" s="16">
        <v>20102</v>
      </c>
      <c r="AF48" s="16">
        <v>19161</v>
      </c>
      <c r="AG48" s="16">
        <v>19440</v>
      </c>
      <c r="AH48" s="16">
        <v>19111</v>
      </c>
      <c r="AI48" s="16">
        <v>21242</v>
      </c>
      <c r="AJ48" s="16">
        <v>19797</v>
      </c>
      <c r="AK48" s="16">
        <v>19792</v>
      </c>
      <c r="AL48" s="16">
        <v>19720</v>
      </c>
      <c r="AM48" s="16">
        <v>21650</v>
      </c>
      <c r="AN48" s="16">
        <v>20564</v>
      </c>
      <c r="AO48" s="16">
        <v>21443</v>
      </c>
      <c r="AP48" s="16">
        <v>21357</v>
      </c>
      <c r="AQ48" s="16">
        <v>22797</v>
      </c>
    </row>
    <row r="49" spans="1:43" ht="12.75" customHeight="1">
      <c r="A49" s="14" t="s">
        <v>137</v>
      </c>
      <c r="B49" s="15" t="s">
        <v>328</v>
      </c>
      <c r="C49" s="16">
        <v>3389</v>
      </c>
      <c r="D49" s="16">
        <v>1157</v>
      </c>
      <c r="E49" s="16">
        <v>1559</v>
      </c>
      <c r="F49" s="16">
        <v>2233</v>
      </c>
      <c r="G49" s="16">
        <v>4078</v>
      </c>
      <c r="H49" s="16">
        <v>1031</v>
      </c>
      <c r="I49" s="16">
        <v>1731</v>
      </c>
      <c r="J49" s="16">
        <v>3321</v>
      </c>
      <c r="K49" s="16">
        <v>3409</v>
      </c>
      <c r="L49" s="16">
        <v>250</v>
      </c>
      <c r="M49" s="16">
        <v>1703</v>
      </c>
      <c r="N49" s="16">
        <v>2985</v>
      </c>
      <c r="O49" s="16">
        <v>4747</v>
      </c>
      <c r="P49" s="16">
        <v>624</v>
      </c>
      <c r="Q49" s="16">
        <v>2886</v>
      </c>
      <c r="R49" s="16">
        <v>-1860</v>
      </c>
      <c r="S49" s="16">
        <v>-13084</v>
      </c>
      <c r="T49" s="16">
        <v>-3719</v>
      </c>
      <c r="U49" s="16">
        <v>84</v>
      </c>
      <c r="V49" s="16">
        <v>-5</v>
      </c>
      <c r="W49" s="16">
        <v>1300</v>
      </c>
      <c r="X49" s="16">
        <v>-4866</v>
      </c>
      <c r="Y49" s="16">
        <v>-2238</v>
      </c>
      <c r="Z49" s="16">
        <v>930</v>
      </c>
      <c r="AA49" s="16">
        <v>96</v>
      </c>
      <c r="AB49" s="16">
        <v>-1416</v>
      </c>
      <c r="AC49" s="16">
        <v>341</v>
      </c>
      <c r="AD49" s="16">
        <v>1893</v>
      </c>
      <c r="AE49" s="16">
        <v>-2691</v>
      </c>
      <c r="AF49" s="16">
        <v>-515</v>
      </c>
      <c r="AG49" s="16">
        <v>1760</v>
      </c>
      <c r="AH49" s="16">
        <v>708</v>
      </c>
      <c r="AI49" s="16">
        <v>-1630</v>
      </c>
      <c r="AJ49" s="16">
        <v>-1105</v>
      </c>
      <c r="AK49" s="16">
        <v>-815</v>
      </c>
      <c r="AL49" s="16">
        <v>-1147</v>
      </c>
      <c r="AM49" s="16">
        <v>-1455</v>
      </c>
      <c r="AN49" s="16">
        <v>-3420</v>
      </c>
      <c r="AO49" s="16">
        <v>-1459</v>
      </c>
      <c r="AP49" s="16">
        <v>-2289</v>
      </c>
      <c r="AQ49" s="16">
        <v>-315</v>
      </c>
    </row>
    <row r="50" spans="1:43" ht="12.75" customHeight="1">
      <c r="A50" s="14" t="s">
        <v>139</v>
      </c>
      <c r="B50" s="15" t="s">
        <v>329</v>
      </c>
      <c r="C50" s="16">
        <v>14363</v>
      </c>
      <c r="D50" s="16">
        <v>11982</v>
      </c>
      <c r="E50" s="16">
        <v>12395</v>
      </c>
      <c r="F50" s="16">
        <v>13151</v>
      </c>
      <c r="G50" s="16">
        <v>15663</v>
      </c>
      <c r="H50" s="16">
        <v>12523</v>
      </c>
      <c r="I50" s="16">
        <v>13205</v>
      </c>
      <c r="J50" s="16">
        <v>14828</v>
      </c>
      <c r="K50" s="16">
        <v>15811</v>
      </c>
      <c r="L50" s="16">
        <v>12418</v>
      </c>
      <c r="M50" s="16">
        <v>14052</v>
      </c>
      <c r="N50" s="16">
        <v>15372</v>
      </c>
      <c r="O50" s="16">
        <v>18434</v>
      </c>
      <c r="P50" s="16">
        <v>13699</v>
      </c>
      <c r="Q50" s="16">
        <v>16404</v>
      </c>
      <c r="R50" s="16">
        <v>11723</v>
      </c>
      <c r="S50" s="16">
        <v>1924</v>
      </c>
      <c r="T50" s="16">
        <v>10731</v>
      </c>
      <c r="U50" s="16">
        <v>15111</v>
      </c>
      <c r="V50" s="16">
        <v>15320</v>
      </c>
      <c r="W50" s="16">
        <v>17945</v>
      </c>
      <c r="X50" s="16">
        <v>11325</v>
      </c>
      <c r="Y50" s="16">
        <v>15238</v>
      </c>
      <c r="Z50" s="16">
        <v>18356</v>
      </c>
      <c r="AA50" s="16">
        <v>19047</v>
      </c>
      <c r="AB50" s="16">
        <v>16868</v>
      </c>
      <c r="AC50" s="16">
        <v>18544</v>
      </c>
      <c r="AD50" s="16">
        <v>20032</v>
      </c>
      <c r="AE50" s="16">
        <v>17410</v>
      </c>
      <c r="AF50" s="16">
        <v>18646</v>
      </c>
      <c r="AG50" s="16">
        <v>21200</v>
      </c>
      <c r="AH50" s="16">
        <v>19818</v>
      </c>
      <c r="AI50" s="16">
        <v>19612</v>
      </c>
      <c r="AJ50" s="16">
        <v>18692</v>
      </c>
      <c r="AK50" s="16">
        <v>18977</v>
      </c>
      <c r="AL50" s="16">
        <v>18573</v>
      </c>
      <c r="AM50" s="16">
        <v>20195</v>
      </c>
      <c r="AN50" s="16">
        <v>17144</v>
      </c>
      <c r="AO50" s="16">
        <v>19984</v>
      </c>
      <c r="AP50" s="16">
        <v>19068</v>
      </c>
      <c r="AQ50" s="16">
        <v>22482</v>
      </c>
    </row>
    <row r="51" spans="1:43" ht="12.75" customHeight="1">
      <c r="A51" s="20"/>
      <c r="C51" s="16"/>
      <c r="D51" s="16"/>
      <c r="E51" s="16"/>
      <c r="F51" s="16"/>
      <c r="G51" s="16"/>
      <c r="H51" s="16"/>
      <c r="I51" s="16"/>
      <c r="J51" s="16"/>
      <c r="K51" s="16"/>
      <c r="L51" s="16"/>
      <c r="M51" s="16"/>
      <c r="N51" s="16"/>
      <c r="O51" s="16"/>
      <c r="P51" s="16"/>
      <c r="Q51" s="16"/>
      <c r="R51" s="16"/>
      <c r="S51" s="16"/>
      <c r="T51" s="16"/>
      <c r="U51" s="16"/>
      <c r="V51" s="16"/>
      <c r="W51" s="16"/>
      <c r="X51" s="16"/>
      <c r="Y51" s="16"/>
      <c r="Z51" s="16"/>
      <c r="AA51" s="16"/>
      <c r="AB51" s="16"/>
      <c r="AC51" s="16"/>
      <c r="AD51" s="16"/>
      <c r="AE51" s="16"/>
      <c r="AF51" s="16"/>
      <c r="AG51" s="16"/>
      <c r="AH51" s="16"/>
      <c r="AI51" s="16"/>
      <c r="AJ51" s="16"/>
      <c r="AK51" s="16"/>
      <c r="AL51" s="16"/>
      <c r="AM51" s="16"/>
      <c r="AN51" s="16"/>
      <c r="AO51" s="16"/>
      <c r="AP51" s="16"/>
      <c r="AQ51" s="16"/>
    </row>
    <row r="52" spans="1:43" s="10" customFormat="1" ht="12.75" customHeight="1">
      <c r="A52" s="44" t="s">
        <v>141</v>
      </c>
      <c r="B52" s="45"/>
      <c r="C52" s="45"/>
      <c r="D52" s="45"/>
      <c r="E52" s="45"/>
      <c r="F52" s="45"/>
      <c r="G52" s="45"/>
      <c r="H52" s="45"/>
      <c r="I52" s="45"/>
      <c r="J52" s="45"/>
      <c r="K52" s="45"/>
      <c r="L52" s="45"/>
      <c r="M52" s="45"/>
      <c r="N52" s="45"/>
      <c r="O52" s="45"/>
      <c r="P52" s="45"/>
      <c r="Q52" s="45"/>
      <c r="R52" s="45"/>
      <c r="S52" s="45"/>
      <c r="T52" s="45"/>
      <c r="U52" s="45"/>
      <c r="V52" s="45"/>
      <c r="W52" s="45"/>
      <c r="X52" s="45"/>
      <c r="Y52" s="45"/>
      <c r="Z52" s="45"/>
      <c r="AA52" s="45"/>
      <c r="AB52" s="45"/>
      <c r="AC52" s="45"/>
      <c r="AD52" s="45"/>
      <c r="AE52" s="45"/>
      <c r="AF52" s="45"/>
      <c r="AG52" s="45"/>
      <c r="AH52" s="45"/>
      <c r="AI52" s="45"/>
      <c r="AJ52" s="45"/>
      <c r="AK52" s="45"/>
      <c r="AL52" s="45"/>
      <c r="AM52" s="45"/>
      <c r="AN52" s="45"/>
      <c r="AO52" s="45"/>
      <c r="AP52" s="45"/>
      <c r="AQ52" s="45"/>
    </row>
    <row r="53" spans="1:43" ht="12.75" customHeight="1">
      <c r="A53" s="11" t="s">
        <v>142</v>
      </c>
      <c r="B53" s="12"/>
      <c r="C53" s="16"/>
      <c r="D53" s="16"/>
      <c r="E53" s="16"/>
      <c r="F53" s="16"/>
      <c r="G53" s="16"/>
      <c r="H53" s="16"/>
      <c r="I53" s="16"/>
      <c r="J53" s="16"/>
      <c r="K53" s="16"/>
      <c r="L53" s="16"/>
      <c r="M53" s="16"/>
      <c r="N53" s="16"/>
      <c r="O53" s="16"/>
      <c r="P53" s="16"/>
      <c r="Q53" s="16"/>
      <c r="R53" s="16"/>
      <c r="S53" s="16"/>
      <c r="T53" s="16"/>
      <c r="U53" s="16"/>
      <c r="V53" s="16"/>
      <c r="W53" s="16"/>
      <c r="X53" s="16"/>
      <c r="Y53" s="16"/>
      <c r="Z53" s="16"/>
      <c r="AA53" s="16"/>
      <c r="AB53" s="16"/>
      <c r="AC53" s="16"/>
      <c r="AD53" s="16"/>
      <c r="AE53" s="16"/>
      <c r="AF53" s="16"/>
      <c r="AG53" s="16"/>
      <c r="AH53" s="16"/>
      <c r="AI53" s="16"/>
      <c r="AJ53" s="16"/>
      <c r="AK53" s="16"/>
      <c r="AL53" s="16"/>
      <c r="AM53" s="16"/>
      <c r="AN53" s="16"/>
      <c r="AO53" s="16"/>
      <c r="AP53" s="16"/>
      <c r="AQ53" s="16"/>
    </row>
    <row r="54" spans="1:43" ht="12.75" customHeight="1">
      <c r="A54" s="14" t="s">
        <v>137</v>
      </c>
      <c r="B54" s="15" t="s">
        <v>330</v>
      </c>
      <c r="C54" s="16">
        <v>3389</v>
      </c>
      <c r="D54" s="16">
        <v>1157</v>
      </c>
      <c r="E54" s="16">
        <v>1559</v>
      </c>
      <c r="F54" s="16">
        <v>2233</v>
      </c>
      <c r="G54" s="16">
        <v>4078</v>
      </c>
      <c r="H54" s="16">
        <v>1031</v>
      </c>
      <c r="I54" s="16">
        <v>1731</v>
      </c>
      <c r="J54" s="16">
        <v>3321</v>
      </c>
      <c r="K54" s="16">
        <v>3409</v>
      </c>
      <c r="L54" s="16">
        <v>250</v>
      </c>
      <c r="M54" s="16">
        <v>1703</v>
      </c>
      <c r="N54" s="16">
        <v>2985</v>
      </c>
      <c r="O54" s="16">
        <v>4747</v>
      </c>
      <c r="P54" s="16">
        <v>624</v>
      </c>
      <c r="Q54" s="16">
        <v>2886</v>
      </c>
      <c r="R54" s="16">
        <v>-1860</v>
      </c>
      <c r="S54" s="16">
        <v>-13084</v>
      </c>
      <c r="T54" s="16">
        <v>-3719</v>
      </c>
      <c r="U54" s="16">
        <v>84</v>
      </c>
      <c r="V54" s="16">
        <v>-5</v>
      </c>
      <c r="W54" s="16">
        <v>1300</v>
      </c>
      <c r="X54" s="16">
        <v>-4866</v>
      </c>
      <c r="Y54" s="16">
        <v>-2238</v>
      </c>
      <c r="Z54" s="16">
        <v>930</v>
      </c>
      <c r="AA54" s="16">
        <v>96</v>
      </c>
      <c r="AB54" s="16">
        <v>-1416</v>
      </c>
      <c r="AC54" s="16">
        <v>341</v>
      </c>
      <c r="AD54" s="16">
        <v>1893</v>
      </c>
      <c r="AE54" s="16">
        <v>-2691</v>
      </c>
      <c r="AF54" s="16">
        <v>-515</v>
      </c>
      <c r="AG54" s="16">
        <v>1760</v>
      </c>
      <c r="AH54" s="16">
        <v>708</v>
      </c>
      <c r="AI54" s="16">
        <v>-1630</v>
      </c>
      <c r="AJ54" s="16">
        <v>-1105</v>
      </c>
      <c r="AK54" s="16">
        <v>-815</v>
      </c>
      <c r="AL54" s="16">
        <v>-1147</v>
      </c>
      <c r="AM54" s="16">
        <v>-1455</v>
      </c>
      <c r="AN54" s="16">
        <v>-3420</v>
      </c>
      <c r="AO54" s="16">
        <v>-1459</v>
      </c>
      <c r="AP54" s="16">
        <v>-2289</v>
      </c>
      <c r="AQ54" s="16">
        <v>-315</v>
      </c>
    </row>
    <row r="55" spans="1:43" ht="12.75" customHeight="1">
      <c r="A55" s="14" t="s">
        <v>144</v>
      </c>
      <c r="B55" s="15" t="s">
        <v>331</v>
      </c>
      <c r="C55" s="16">
        <v>1034</v>
      </c>
      <c r="D55" s="16">
        <v>1041</v>
      </c>
      <c r="E55" s="16">
        <v>1048</v>
      </c>
      <c r="F55" s="16">
        <v>1055</v>
      </c>
      <c r="G55" s="16">
        <v>1063</v>
      </c>
      <c r="H55" s="16">
        <v>1075</v>
      </c>
      <c r="I55" s="16">
        <v>1092</v>
      </c>
      <c r="J55" s="16">
        <v>1115</v>
      </c>
      <c r="K55" s="16">
        <v>1142</v>
      </c>
      <c r="L55" s="16">
        <v>1163</v>
      </c>
      <c r="M55" s="16">
        <v>1178</v>
      </c>
      <c r="N55" s="16">
        <v>1188</v>
      </c>
      <c r="O55" s="16">
        <v>1192</v>
      </c>
      <c r="P55" s="16">
        <v>1199</v>
      </c>
      <c r="Q55" s="16">
        <v>1209</v>
      </c>
      <c r="R55" s="16">
        <v>1222</v>
      </c>
      <c r="S55" s="16">
        <v>1237</v>
      </c>
      <c r="T55" s="16">
        <v>1254</v>
      </c>
      <c r="U55" s="16">
        <v>1271</v>
      </c>
      <c r="V55" s="16">
        <v>1288</v>
      </c>
      <c r="W55" s="16">
        <v>1306</v>
      </c>
      <c r="X55" s="16">
        <v>1334</v>
      </c>
      <c r="Y55" s="16">
        <v>1371</v>
      </c>
      <c r="Z55" s="16">
        <v>1417</v>
      </c>
      <c r="AA55" s="16">
        <v>1473</v>
      </c>
      <c r="AB55" s="16">
        <v>1525</v>
      </c>
      <c r="AC55" s="16">
        <v>1573</v>
      </c>
      <c r="AD55" s="16">
        <v>1617</v>
      </c>
      <c r="AE55" s="16">
        <v>1657</v>
      </c>
      <c r="AF55" s="16">
        <v>1694</v>
      </c>
      <c r="AG55" s="16">
        <v>1728</v>
      </c>
      <c r="AH55" s="16">
        <v>1758</v>
      </c>
      <c r="AI55" s="16">
        <v>1786</v>
      </c>
      <c r="AJ55" s="16">
        <v>1817</v>
      </c>
      <c r="AK55" s="16">
        <v>1852</v>
      </c>
      <c r="AL55" s="16">
        <v>1891</v>
      </c>
      <c r="AM55" s="16">
        <v>1933</v>
      </c>
      <c r="AN55" s="16">
        <v>1979</v>
      </c>
      <c r="AO55" s="16">
        <v>2029</v>
      </c>
      <c r="AP55" s="16">
        <v>2083</v>
      </c>
      <c r="AQ55" s="16">
        <v>2140</v>
      </c>
    </row>
    <row r="56" spans="1:43" ht="12.75" customHeight="1">
      <c r="A56" s="14" t="s">
        <v>146</v>
      </c>
      <c r="B56" s="15" t="s">
        <v>332</v>
      </c>
      <c r="C56" s="16">
        <v>0</v>
      </c>
      <c r="D56" s="16">
        <v>0</v>
      </c>
      <c r="E56" s="16">
        <v>0</v>
      </c>
      <c r="F56" s="16">
        <v>0</v>
      </c>
      <c r="G56" s="16">
        <v>0</v>
      </c>
      <c r="H56" s="16">
        <v>0</v>
      </c>
      <c r="I56" s="16">
        <v>0</v>
      </c>
      <c r="J56" s="16">
        <v>0</v>
      </c>
      <c r="K56" s="16">
        <v>0</v>
      </c>
      <c r="L56" s="16">
        <v>0</v>
      </c>
      <c r="M56" s="16">
        <v>0</v>
      </c>
      <c r="N56" s="16">
        <v>0</v>
      </c>
      <c r="O56" s="16">
        <v>0</v>
      </c>
      <c r="P56" s="16">
        <v>0</v>
      </c>
      <c r="Q56" s="16">
        <v>0</v>
      </c>
      <c r="R56" s="16">
        <v>0</v>
      </c>
      <c r="S56" s="16">
        <v>0</v>
      </c>
      <c r="T56" s="16">
        <v>0</v>
      </c>
      <c r="U56" s="16">
        <v>0</v>
      </c>
      <c r="V56" s="16">
        <v>0</v>
      </c>
      <c r="W56" s="16">
        <v>0</v>
      </c>
      <c r="X56" s="16">
        <v>0</v>
      </c>
      <c r="Y56" s="16">
        <v>0</v>
      </c>
      <c r="Z56" s="16">
        <v>0</v>
      </c>
      <c r="AA56" s="16">
        <v>0</v>
      </c>
      <c r="AB56" s="16">
        <v>0</v>
      </c>
      <c r="AC56" s="16">
        <v>0</v>
      </c>
      <c r="AD56" s="16">
        <v>0</v>
      </c>
      <c r="AE56" s="16">
        <v>0</v>
      </c>
      <c r="AF56" s="16">
        <v>0</v>
      </c>
      <c r="AG56" s="16">
        <v>0</v>
      </c>
      <c r="AH56" s="16">
        <v>0</v>
      </c>
      <c r="AI56" s="16">
        <v>0</v>
      </c>
      <c r="AJ56" s="16">
        <v>0</v>
      </c>
      <c r="AK56" s="16">
        <v>0</v>
      </c>
      <c r="AL56" s="16">
        <v>0</v>
      </c>
      <c r="AM56" s="16">
        <v>0</v>
      </c>
      <c r="AN56" s="16">
        <v>0</v>
      </c>
      <c r="AO56" s="16">
        <v>0</v>
      </c>
      <c r="AP56" s="16">
        <v>0</v>
      </c>
      <c r="AQ56" s="16">
        <v>0</v>
      </c>
    </row>
    <row r="57" spans="1:43" ht="12.75" customHeight="1">
      <c r="A57" s="14" t="s">
        <v>148</v>
      </c>
      <c r="B57" s="15" t="s">
        <v>333</v>
      </c>
      <c r="C57" s="16">
        <v>-672</v>
      </c>
      <c r="D57" s="16">
        <v>-431</v>
      </c>
      <c r="E57" s="16">
        <v>-633</v>
      </c>
      <c r="F57" s="16">
        <v>-449</v>
      </c>
      <c r="G57" s="16">
        <v>-422</v>
      </c>
      <c r="H57" s="16">
        <v>-419</v>
      </c>
      <c r="I57" s="16">
        <v>-296</v>
      </c>
      <c r="J57" s="16">
        <v>-521</v>
      </c>
      <c r="K57" s="16">
        <v>-559</v>
      </c>
      <c r="L57" s="16">
        <v>-428</v>
      </c>
      <c r="M57" s="16">
        <v>-490</v>
      </c>
      <c r="N57" s="16">
        <v>-376</v>
      </c>
      <c r="O57" s="16">
        <v>-777</v>
      </c>
      <c r="P57" s="16">
        <v>-582</v>
      </c>
      <c r="Q57" s="16">
        <v>-583</v>
      </c>
      <c r="R57" s="16">
        <v>-991</v>
      </c>
      <c r="S57" s="16">
        <v>-817</v>
      </c>
      <c r="T57" s="16">
        <v>-847</v>
      </c>
      <c r="U57" s="16">
        <v>-1577</v>
      </c>
      <c r="V57" s="16">
        <v>-1030</v>
      </c>
      <c r="W57" s="16">
        <v>-1096</v>
      </c>
      <c r="X57" s="16">
        <v>-844</v>
      </c>
      <c r="Y57" s="16">
        <v>-1073</v>
      </c>
      <c r="Z57" s="16">
        <v>-928</v>
      </c>
      <c r="AA57" s="16">
        <v>-1473</v>
      </c>
      <c r="AB57" s="16">
        <v>-937</v>
      </c>
      <c r="AC57" s="16">
        <v>-1074</v>
      </c>
      <c r="AD57" s="16">
        <v>-2037</v>
      </c>
      <c r="AE57" s="16">
        <v>-1634</v>
      </c>
      <c r="AF57" s="16">
        <v>-1583</v>
      </c>
      <c r="AG57" s="16">
        <v>-1395</v>
      </c>
      <c r="AH57" s="16">
        <v>-1166</v>
      </c>
      <c r="AI57" s="16">
        <v>-1563</v>
      </c>
      <c r="AJ57" s="16">
        <v>-1182</v>
      </c>
      <c r="AK57" s="16">
        <v>-1396</v>
      </c>
      <c r="AL57" s="16">
        <v>-1537</v>
      </c>
      <c r="AM57" s="16">
        <v>-1517</v>
      </c>
      <c r="AN57" s="16">
        <v>-1028</v>
      </c>
      <c r="AO57" s="16">
        <v>-1478</v>
      </c>
      <c r="AP57" s="16">
        <v>-963</v>
      </c>
      <c r="AQ57" s="16">
        <v>-1622</v>
      </c>
    </row>
    <row r="58" spans="1:43" ht="12.75" customHeight="1">
      <c r="A58" s="14" t="s">
        <v>142</v>
      </c>
      <c r="B58" s="15" t="s">
        <v>334</v>
      </c>
      <c r="C58" s="16">
        <v>3752</v>
      </c>
      <c r="D58" s="16">
        <v>1768</v>
      </c>
      <c r="E58" s="16">
        <v>1974</v>
      </c>
      <c r="F58" s="16">
        <v>2840</v>
      </c>
      <c r="G58" s="16">
        <v>4718</v>
      </c>
      <c r="H58" s="16">
        <v>1687</v>
      </c>
      <c r="I58" s="16">
        <v>2527</v>
      </c>
      <c r="J58" s="16">
        <v>3915</v>
      </c>
      <c r="K58" s="16">
        <v>3991</v>
      </c>
      <c r="L58" s="16">
        <v>985</v>
      </c>
      <c r="M58" s="16">
        <v>2391</v>
      </c>
      <c r="N58" s="16">
        <v>3797</v>
      </c>
      <c r="O58" s="16">
        <v>5163</v>
      </c>
      <c r="P58" s="16">
        <v>1241</v>
      </c>
      <c r="Q58" s="16">
        <v>3512</v>
      </c>
      <c r="R58" s="16">
        <v>-1629</v>
      </c>
      <c r="S58" s="16">
        <v>-12663</v>
      </c>
      <c r="T58" s="16">
        <v>-3312</v>
      </c>
      <c r="U58" s="16">
        <v>-223</v>
      </c>
      <c r="V58" s="16">
        <v>253</v>
      </c>
      <c r="W58" s="16">
        <v>1510</v>
      </c>
      <c r="X58" s="16">
        <v>-4376</v>
      </c>
      <c r="Y58" s="16">
        <v>-1940</v>
      </c>
      <c r="Z58" s="16">
        <v>1420</v>
      </c>
      <c r="AA58" s="16">
        <v>96</v>
      </c>
      <c r="AB58" s="16">
        <v>-828</v>
      </c>
      <c r="AC58" s="16">
        <v>840</v>
      </c>
      <c r="AD58" s="16">
        <v>1472</v>
      </c>
      <c r="AE58" s="16">
        <v>-2668</v>
      </c>
      <c r="AF58" s="16">
        <v>-404</v>
      </c>
      <c r="AG58" s="16">
        <v>2093</v>
      </c>
      <c r="AH58" s="16">
        <v>1300</v>
      </c>
      <c r="AI58" s="16">
        <v>-1407</v>
      </c>
      <c r="AJ58" s="16">
        <v>-470</v>
      </c>
      <c r="AK58" s="16">
        <v>-358</v>
      </c>
      <c r="AL58" s="16">
        <v>-793</v>
      </c>
      <c r="AM58" s="16">
        <v>-1039</v>
      </c>
      <c r="AN58" s="16">
        <v>-2469</v>
      </c>
      <c r="AO58" s="16">
        <v>-909</v>
      </c>
      <c r="AP58" s="16">
        <v>-1169</v>
      </c>
      <c r="AQ58" s="16">
        <v>203</v>
      </c>
    </row>
    <row r="59" spans="1:43" ht="12.75" customHeight="1">
      <c r="A59" s="11" t="s">
        <v>151</v>
      </c>
      <c r="B59" s="15"/>
      <c r="C59" s="16"/>
      <c r="D59" s="16"/>
      <c r="E59" s="16"/>
      <c r="F59" s="16"/>
      <c r="G59" s="16"/>
      <c r="H59" s="16"/>
      <c r="I59" s="16"/>
      <c r="J59" s="16"/>
      <c r="K59" s="16"/>
      <c r="L59" s="16"/>
      <c r="M59" s="16"/>
      <c r="N59" s="16"/>
      <c r="O59" s="16"/>
      <c r="P59" s="16"/>
      <c r="Q59" s="16"/>
      <c r="R59" s="16"/>
      <c r="S59" s="16"/>
      <c r="T59" s="16"/>
      <c r="U59" s="16"/>
      <c r="V59" s="16"/>
      <c r="W59" s="16"/>
      <c r="X59" s="16"/>
      <c r="Y59" s="16"/>
      <c r="Z59" s="16"/>
      <c r="AA59" s="16"/>
      <c r="AB59" s="16"/>
      <c r="AC59" s="16"/>
      <c r="AD59" s="16"/>
      <c r="AE59" s="16"/>
      <c r="AF59" s="16"/>
      <c r="AG59" s="16"/>
      <c r="AH59" s="16"/>
      <c r="AI59" s="16"/>
      <c r="AJ59" s="16"/>
      <c r="AK59" s="16"/>
      <c r="AL59" s="16"/>
      <c r="AM59" s="16"/>
      <c r="AN59" s="16"/>
      <c r="AO59" s="16"/>
      <c r="AP59" s="16"/>
      <c r="AQ59" s="16"/>
    </row>
    <row r="60" spans="1:43" ht="12.75" customHeight="1">
      <c r="A60" s="14" t="s">
        <v>152</v>
      </c>
      <c r="B60" s="15" t="s">
        <v>335</v>
      </c>
      <c r="C60" s="16">
        <v>10</v>
      </c>
      <c r="D60" s="16">
        <v>10</v>
      </c>
      <c r="E60" s="16">
        <v>10</v>
      </c>
      <c r="F60" s="16">
        <v>10</v>
      </c>
      <c r="G60" s="16">
        <v>36</v>
      </c>
      <c r="H60" s="16">
        <v>36</v>
      </c>
      <c r="I60" s="16">
        <v>36</v>
      </c>
      <c r="J60" s="16">
        <v>36</v>
      </c>
      <c r="K60" s="16">
        <v>19</v>
      </c>
      <c r="L60" s="16">
        <v>19</v>
      </c>
      <c r="M60" s="16">
        <v>19</v>
      </c>
      <c r="N60" s="16">
        <v>19</v>
      </c>
      <c r="O60" s="16">
        <v>17</v>
      </c>
      <c r="P60" s="16">
        <v>17</v>
      </c>
      <c r="Q60" s="16">
        <v>17</v>
      </c>
      <c r="R60" s="16">
        <v>17</v>
      </c>
      <c r="S60" s="16">
        <v>37</v>
      </c>
      <c r="T60" s="16">
        <v>37</v>
      </c>
      <c r="U60" s="16">
        <v>37</v>
      </c>
      <c r="V60" s="16">
        <v>37</v>
      </c>
      <c r="W60" s="16">
        <v>22</v>
      </c>
      <c r="X60" s="16">
        <v>22</v>
      </c>
      <c r="Y60" s="16">
        <v>22</v>
      </c>
      <c r="Z60" s="16">
        <v>22</v>
      </c>
      <c r="AA60" s="16">
        <v>142</v>
      </c>
      <c r="AB60" s="16">
        <v>142</v>
      </c>
      <c r="AC60" s="16">
        <v>142</v>
      </c>
      <c r="AD60" s="16">
        <v>142</v>
      </c>
      <c r="AE60" s="16">
        <v>-28</v>
      </c>
      <c r="AF60" s="16">
        <v>-28</v>
      </c>
      <c r="AG60" s="16">
        <v>-28</v>
      </c>
      <c r="AH60" s="16">
        <v>-28</v>
      </c>
      <c r="AI60" s="16">
        <v>0</v>
      </c>
      <c r="AJ60" s="16">
        <v>0</v>
      </c>
      <c r="AK60" s="16">
        <v>0</v>
      </c>
      <c r="AL60" s="16">
        <v>0</v>
      </c>
      <c r="AM60" s="16">
        <v>0</v>
      </c>
      <c r="AN60" s="16">
        <v>0</v>
      </c>
      <c r="AO60" s="16">
        <v>0</v>
      </c>
      <c r="AP60" s="16">
        <v>0</v>
      </c>
      <c r="AQ60" s="16">
        <v>0</v>
      </c>
    </row>
    <row r="61" spans="1:43" ht="12.75" customHeight="1">
      <c r="A61" s="14" t="s">
        <v>154</v>
      </c>
      <c r="B61" s="15" t="s">
        <v>336</v>
      </c>
      <c r="C61" s="16">
        <v>292</v>
      </c>
      <c r="D61" s="16">
        <v>285</v>
      </c>
      <c r="E61" s="16">
        <v>-17</v>
      </c>
      <c r="F61" s="16">
        <v>-51</v>
      </c>
      <c r="G61" s="16">
        <v>-255</v>
      </c>
      <c r="H61" s="16">
        <v>28</v>
      </c>
      <c r="I61" s="16">
        <v>24</v>
      </c>
      <c r="J61" s="16">
        <v>64</v>
      </c>
      <c r="K61" s="16">
        <v>34</v>
      </c>
      <c r="L61" s="16">
        <v>3</v>
      </c>
      <c r="M61" s="16">
        <v>-6</v>
      </c>
      <c r="N61" s="16">
        <v>25</v>
      </c>
      <c r="O61" s="16">
        <v>78</v>
      </c>
      <c r="P61" s="16">
        <v>-76</v>
      </c>
      <c r="Q61" s="16">
        <v>115</v>
      </c>
      <c r="R61" s="16">
        <v>20</v>
      </c>
      <c r="S61" s="16">
        <v>15</v>
      </c>
      <c r="T61" s="16">
        <v>38</v>
      </c>
      <c r="U61" s="16">
        <v>21</v>
      </c>
      <c r="V61" s="16">
        <v>-74</v>
      </c>
      <c r="W61" s="16">
        <v>45</v>
      </c>
      <c r="X61" s="16">
        <v>31</v>
      </c>
      <c r="Y61" s="16">
        <v>78</v>
      </c>
      <c r="Z61" s="16">
        <v>-20</v>
      </c>
      <c r="AA61" s="16">
        <v>-305</v>
      </c>
      <c r="AB61" s="16">
        <v>6</v>
      </c>
      <c r="AC61" s="16">
        <v>136</v>
      </c>
      <c r="AD61" s="16">
        <v>35</v>
      </c>
      <c r="AE61" s="16">
        <v>91</v>
      </c>
      <c r="AF61" s="16">
        <v>40</v>
      </c>
      <c r="AG61" s="16">
        <v>59</v>
      </c>
      <c r="AH61" s="16">
        <v>7</v>
      </c>
      <c r="AI61" s="16">
        <v>90</v>
      </c>
      <c r="AJ61" s="16">
        <v>34</v>
      </c>
      <c r="AK61" s="16">
        <v>-133</v>
      </c>
      <c r="AL61" s="16">
        <v>73</v>
      </c>
      <c r="AM61" s="16">
        <v>74</v>
      </c>
      <c r="AN61" s="16">
        <v>-11</v>
      </c>
      <c r="AO61" s="16">
        <v>107</v>
      </c>
      <c r="AP61" s="16">
        <v>26</v>
      </c>
      <c r="AQ61" s="16">
        <v>4</v>
      </c>
    </row>
    <row r="62" spans="1:43" ht="12.75" customHeight="1">
      <c r="A62" s="14" t="s">
        <v>156</v>
      </c>
      <c r="B62" s="15" t="s">
        <v>337</v>
      </c>
      <c r="C62" s="16">
        <v>1723</v>
      </c>
      <c r="D62" s="16">
        <v>1576</v>
      </c>
      <c r="E62" s="16">
        <v>1581</v>
      </c>
      <c r="F62" s="16">
        <v>1610</v>
      </c>
      <c r="G62" s="16">
        <v>2013</v>
      </c>
      <c r="H62" s="16">
        <v>1856</v>
      </c>
      <c r="I62" s="16">
        <v>1984</v>
      </c>
      <c r="J62" s="16">
        <v>1979</v>
      </c>
      <c r="K62" s="16">
        <v>2124</v>
      </c>
      <c r="L62" s="16">
        <v>1968</v>
      </c>
      <c r="M62" s="16">
        <v>2178</v>
      </c>
      <c r="N62" s="16">
        <v>1897</v>
      </c>
      <c r="O62" s="16">
        <v>2178</v>
      </c>
      <c r="P62" s="16">
        <v>1999</v>
      </c>
      <c r="Q62" s="16">
        <v>2190</v>
      </c>
      <c r="R62" s="16">
        <v>2094</v>
      </c>
      <c r="S62" s="16">
        <v>1737</v>
      </c>
      <c r="T62" s="16">
        <v>2214</v>
      </c>
      <c r="U62" s="16">
        <v>2336</v>
      </c>
      <c r="V62" s="16">
        <v>2016</v>
      </c>
      <c r="W62" s="16">
        <v>2358</v>
      </c>
      <c r="X62" s="16">
        <v>2405</v>
      </c>
      <c r="Y62" s="16">
        <v>2671</v>
      </c>
      <c r="Z62" s="16">
        <v>2312</v>
      </c>
      <c r="AA62" s="16">
        <v>2614</v>
      </c>
      <c r="AB62" s="16">
        <v>2533</v>
      </c>
      <c r="AC62" s="16">
        <v>2877</v>
      </c>
      <c r="AD62" s="16">
        <v>2756</v>
      </c>
      <c r="AE62" s="16">
        <v>3092</v>
      </c>
      <c r="AF62" s="16">
        <v>3158</v>
      </c>
      <c r="AG62" s="16">
        <v>3350</v>
      </c>
      <c r="AH62" s="16">
        <v>3108</v>
      </c>
      <c r="AI62" s="16">
        <v>3359</v>
      </c>
      <c r="AJ62" s="16">
        <v>3008</v>
      </c>
      <c r="AK62" s="16">
        <v>3064</v>
      </c>
      <c r="AL62" s="16">
        <v>2883</v>
      </c>
      <c r="AM62" s="16">
        <v>3194</v>
      </c>
      <c r="AN62" s="16">
        <v>2965</v>
      </c>
      <c r="AO62" s="16">
        <v>3169</v>
      </c>
      <c r="AP62" s="16">
        <v>2929</v>
      </c>
      <c r="AQ62" s="16">
        <v>3325</v>
      </c>
    </row>
    <row r="63" spans="1:43" ht="12.75" customHeight="1">
      <c r="A63" s="14" t="s">
        <v>158</v>
      </c>
      <c r="B63" s="15" t="s">
        <v>338</v>
      </c>
      <c r="C63" s="16">
        <v>-1</v>
      </c>
      <c r="D63" s="16">
        <v>0</v>
      </c>
      <c r="E63" s="16">
        <v>0</v>
      </c>
      <c r="F63" s="16">
        <v>0</v>
      </c>
      <c r="G63" s="16">
        <v>-3</v>
      </c>
      <c r="H63" s="16">
        <v>-4</v>
      </c>
      <c r="I63" s="16">
        <v>-5</v>
      </c>
      <c r="J63" s="16">
        <v>-7</v>
      </c>
      <c r="K63" s="16">
        <v>-11</v>
      </c>
      <c r="L63" s="16">
        <v>-13</v>
      </c>
      <c r="M63" s="16">
        <v>-15</v>
      </c>
      <c r="N63" s="16">
        <v>-16</v>
      </c>
      <c r="O63" s="16">
        <v>-16</v>
      </c>
      <c r="P63" s="16">
        <v>-16</v>
      </c>
      <c r="Q63" s="16">
        <v>-15</v>
      </c>
      <c r="R63" s="16">
        <v>-14</v>
      </c>
      <c r="S63" s="16">
        <v>-12</v>
      </c>
      <c r="T63" s="16">
        <v>-11</v>
      </c>
      <c r="U63" s="16">
        <v>-11</v>
      </c>
      <c r="V63" s="16">
        <v>-11</v>
      </c>
      <c r="W63" s="16">
        <v>-13</v>
      </c>
      <c r="X63" s="16">
        <v>-13</v>
      </c>
      <c r="Y63" s="16">
        <v>-13</v>
      </c>
      <c r="Z63" s="16">
        <v>-13</v>
      </c>
      <c r="AA63" s="16">
        <v>-12</v>
      </c>
      <c r="AB63" s="16">
        <v>-12</v>
      </c>
      <c r="AC63" s="16">
        <v>-13</v>
      </c>
      <c r="AD63" s="16">
        <v>-16</v>
      </c>
      <c r="AE63" s="16">
        <v>-21</v>
      </c>
      <c r="AF63" s="16">
        <v>-22</v>
      </c>
      <c r="AG63" s="16">
        <v>-21</v>
      </c>
      <c r="AH63" s="16">
        <v>-17</v>
      </c>
      <c r="AI63" s="16">
        <v>-10</v>
      </c>
      <c r="AJ63" s="16">
        <v>-6</v>
      </c>
      <c r="AK63" s="16">
        <v>-3</v>
      </c>
      <c r="AL63" s="16">
        <v>-3</v>
      </c>
      <c r="AM63" s="16">
        <v>-4</v>
      </c>
      <c r="AN63" s="16">
        <v>-5</v>
      </c>
      <c r="AO63" s="16">
        <v>-6</v>
      </c>
      <c r="AP63" s="16">
        <v>-6</v>
      </c>
      <c r="AQ63" s="16">
        <v>-5</v>
      </c>
    </row>
    <row r="64" spans="1:43" ht="12.75" customHeight="1">
      <c r="A64" s="14" t="s">
        <v>160</v>
      </c>
      <c r="B64" s="15" t="s">
        <v>339</v>
      </c>
      <c r="C64" s="16">
        <v>1727</v>
      </c>
      <c r="D64" s="16">
        <v>-103</v>
      </c>
      <c r="E64" s="16">
        <v>400</v>
      </c>
      <c r="F64" s="16">
        <v>1271</v>
      </c>
      <c r="G64" s="16">
        <v>2927</v>
      </c>
      <c r="H64" s="16">
        <v>-230</v>
      </c>
      <c r="I64" s="16">
        <v>488</v>
      </c>
      <c r="J64" s="16">
        <v>1843</v>
      </c>
      <c r="K64" s="16">
        <v>1825</v>
      </c>
      <c r="L64" s="16">
        <v>-992</v>
      </c>
      <c r="M64" s="16">
        <v>215</v>
      </c>
      <c r="N64" s="16">
        <v>1871</v>
      </c>
      <c r="O64" s="16">
        <v>2906</v>
      </c>
      <c r="P64" s="16">
        <v>-683</v>
      </c>
      <c r="Q64" s="16">
        <v>1204</v>
      </c>
      <c r="R64" s="16">
        <v>-3747</v>
      </c>
      <c r="S64" s="16">
        <v>-14439</v>
      </c>
      <c r="T64" s="16">
        <v>-5590</v>
      </c>
      <c r="U64" s="16">
        <v>-2605</v>
      </c>
      <c r="V64" s="16">
        <v>-1714</v>
      </c>
      <c r="W64" s="16">
        <v>-902</v>
      </c>
      <c r="X64" s="16">
        <v>-6820</v>
      </c>
      <c r="Y64" s="16">
        <v>-4698</v>
      </c>
      <c r="Z64" s="16">
        <v>-882</v>
      </c>
      <c r="AA64" s="16">
        <v>-2343</v>
      </c>
      <c r="AB64" s="16">
        <v>-3496</v>
      </c>
      <c r="AC64" s="16">
        <v>-2301</v>
      </c>
      <c r="AD64" s="16">
        <v>-1444</v>
      </c>
      <c r="AE64" s="16">
        <v>-5802</v>
      </c>
      <c r="AF64" s="16">
        <v>-3551</v>
      </c>
      <c r="AG64" s="16">
        <v>-1267</v>
      </c>
      <c r="AH64" s="16">
        <v>-1769</v>
      </c>
      <c r="AI64" s="16">
        <v>-4846</v>
      </c>
      <c r="AJ64" s="16">
        <v>-3506</v>
      </c>
      <c r="AK64" s="16">
        <v>-3286</v>
      </c>
      <c r="AL64" s="16">
        <v>-3746</v>
      </c>
      <c r="AM64" s="16">
        <v>-4302</v>
      </c>
      <c r="AN64" s="16">
        <v>-5417</v>
      </c>
      <c r="AO64" s="16">
        <v>-4179</v>
      </c>
      <c r="AP64" s="16">
        <v>-4118</v>
      </c>
      <c r="AQ64" s="16">
        <v>-3121</v>
      </c>
    </row>
    <row r="65" spans="1:43" ht="12.75" customHeight="1">
      <c r="A65" s="14" t="s">
        <v>151</v>
      </c>
      <c r="B65" s="15" t="s">
        <v>340</v>
      </c>
      <c r="C65" s="16">
        <v>3752</v>
      </c>
      <c r="D65" s="16">
        <v>1768</v>
      </c>
      <c r="E65" s="16">
        <v>1974</v>
      </c>
      <c r="F65" s="16">
        <v>2840</v>
      </c>
      <c r="G65" s="16">
        <v>4718</v>
      </c>
      <c r="H65" s="16">
        <v>1687</v>
      </c>
      <c r="I65" s="16">
        <v>2527</v>
      </c>
      <c r="J65" s="16">
        <v>3915</v>
      </c>
      <c r="K65" s="16">
        <v>3991</v>
      </c>
      <c r="L65" s="16">
        <v>985</v>
      </c>
      <c r="M65" s="16">
        <v>2391</v>
      </c>
      <c r="N65" s="16">
        <v>3797</v>
      </c>
      <c r="O65" s="16">
        <v>5163</v>
      </c>
      <c r="P65" s="16">
        <v>1241</v>
      </c>
      <c r="Q65" s="16">
        <v>3512</v>
      </c>
      <c r="R65" s="16">
        <v>-1629</v>
      </c>
      <c r="S65" s="16">
        <v>-12663</v>
      </c>
      <c r="T65" s="16">
        <v>-3312</v>
      </c>
      <c r="U65" s="16">
        <v>-223</v>
      </c>
      <c r="V65" s="16">
        <v>253</v>
      </c>
      <c r="W65" s="16">
        <v>1510</v>
      </c>
      <c r="X65" s="16">
        <v>-4376</v>
      </c>
      <c r="Y65" s="16">
        <v>-1940</v>
      </c>
      <c r="Z65" s="16">
        <v>1420</v>
      </c>
      <c r="AA65" s="16">
        <v>96</v>
      </c>
      <c r="AB65" s="16">
        <v>-828</v>
      </c>
      <c r="AC65" s="16">
        <v>840</v>
      </c>
      <c r="AD65" s="16">
        <v>1472</v>
      </c>
      <c r="AE65" s="16">
        <v>-2668</v>
      </c>
      <c r="AF65" s="16">
        <v>-404</v>
      </c>
      <c r="AG65" s="16">
        <v>2093</v>
      </c>
      <c r="AH65" s="16">
        <v>1300</v>
      </c>
      <c r="AI65" s="16">
        <v>-1407</v>
      </c>
      <c r="AJ65" s="16">
        <v>-470</v>
      </c>
      <c r="AK65" s="16">
        <v>-358</v>
      </c>
      <c r="AL65" s="16">
        <v>-793</v>
      </c>
      <c r="AM65" s="16">
        <v>-1039</v>
      </c>
      <c r="AN65" s="16">
        <v>-2469</v>
      </c>
      <c r="AO65" s="16">
        <v>-909</v>
      </c>
      <c r="AP65" s="16">
        <v>-1169</v>
      </c>
      <c r="AQ65" s="16">
        <v>203</v>
      </c>
    </row>
    <row r="66" spans="1:43" ht="12.75" customHeight="1">
      <c r="A66" s="20"/>
      <c r="C66" s="16"/>
      <c r="D66" s="16"/>
      <c r="E66" s="16"/>
      <c r="F66" s="16"/>
      <c r="G66" s="16"/>
      <c r="H66" s="16"/>
      <c r="I66" s="16"/>
      <c r="J66" s="16"/>
      <c r="K66" s="16"/>
      <c r="L66" s="16"/>
      <c r="M66" s="16"/>
      <c r="N66" s="16"/>
      <c r="O66" s="16"/>
      <c r="P66" s="16"/>
      <c r="Q66" s="16"/>
      <c r="R66" s="16"/>
      <c r="S66" s="16"/>
      <c r="T66" s="16"/>
      <c r="U66" s="16"/>
      <c r="V66" s="16"/>
      <c r="W66" s="16"/>
      <c r="X66" s="16"/>
      <c r="Y66" s="16"/>
      <c r="Z66" s="16"/>
      <c r="AA66" s="16"/>
      <c r="AB66" s="16"/>
      <c r="AC66" s="16"/>
      <c r="AD66" s="16"/>
      <c r="AE66" s="16"/>
      <c r="AF66" s="16"/>
      <c r="AG66" s="16"/>
      <c r="AH66" s="16"/>
      <c r="AI66" s="16"/>
      <c r="AJ66" s="16"/>
      <c r="AK66" s="16"/>
      <c r="AL66" s="16"/>
      <c r="AM66" s="16"/>
      <c r="AN66" s="16"/>
      <c r="AO66" s="16"/>
      <c r="AP66" s="16"/>
      <c r="AQ66" s="16"/>
    </row>
    <row r="67" spans="1:43" ht="12.75" customHeight="1">
      <c r="A67" s="20"/>
      <c r="C67" s="16"/>
      <c r="D67" s="16"/>
      <c r="E67" s="16"/>
      <c r="F67" s="16"/>
      <c r="G67" s="16"/>
      <c r="H67" s="16"/>
      <c r="I67" s="16"/>
      <c r="J67" s="16"/>
      <c r="K67" s="16"/>
      <c r="L67" s="16"/>
      <c r="M67" s="16"/>
      <c r="N67" s="16"/>
      <c r="O67" s="16"/>
      <c r="P67" s="16"/>
      <c r="Q67" s="16"/>
      <c r="R67" s="16"/>
      <c r="S67" s="16"/>
      <c r="T67" s="16"/>
      <c r="U67" s="16"/>
      <c r="V67" s="16"/>
      <c r="W67" s="16"/>
      <c r="X67" s="16"/>
      <c r="Y67" s="16"/>
      <c r="Z67" s="16"/>
      <c r="AA67" s="16"/>
      <c r="AB67" s="16"/>
      <c r="AC67" s="16"/>
      <c r="AD67" s="16"/>
      <c r="AE67" s="16"/>
      <c r="AF67" s="16"/>
      <c r="AG67" s="16"/>
      <c r="AH67" s="16"/>
      <c r="AI67" s="16"/>
      <c r="AJ67" s="16"/>
      <c r="AK67" s="16"/>
      <c r="AL67" s="16"/>
      <c r="AM67" s="16"/>
      <c r="AN67" s="16"/>
      <c r="AO67" s="16"/>
      <c r="AP67" s="16"/>
      <c r="AQ67" s="16"/>
    </row>
    <row r="68" spans="1:43" ht="15" customHeight="1">
      <c r="A68" s="23" t="s">
        <v>341</v>
      </c>
      <c r="B68" s="31"/>
      <c r="C68" s="16"/>
      <c r="D68" s="16"/>
      <c r="E68" s="16"/>
      <c r="F68" s="16"/>
      <c r="G68" s="16"/>
      <c r="H68" s="16"/>
      <c r="I68" s="16"/>
      <c r="J68" s="16"/>
      <c r="K68" s="16"/>
      <c r="L68" s="16"/>
      <c r="M68" s="16"/>
      <c r="N68" s="16"/>
      <c r="O68" s="16"/>
      <c r="P68" s="16"/>
      <c r="Q68" s="16"/>
      <c r="R68" s="16"/>
      <c r="S68" s="16"/>
      <c r="T68" s="16"/>
      <c r="U68" s="16"/>
      <c r="V68" s="16"/>
      <c r="W68" s="16"/>
      <c r="X68" s="16"/>
      <c r="Y68" s="16"/>
      <c r="Z68" s="16"/>
      <c r="AA68" s="16"/>
      <c r="AB68" s="16"/>
      <c r="AC68" s="16"/>
      <c r="AD68" s="16"/>
      <c r="AE68" s="16"/>
      <c r="AF68" s="16"/>
      <c r="AG68" s="16"/>
      <c r="AH68" s="16"/>
      <c r="AI68" s="16"/>
      <c r="AJ68" s="16"/>
      <c r="AK68" s="16"/>
      <c r="AL68" s="16"/>
      <c r="AM68" s="16"/>
      <c r="AN68" s="16"/>
      <c r="AO68" s="16"/>
      <c r="AP68" s="16"/>
      <c r="AQ68" s="16"/>
    </row>
    <row r="69" spans="1:43" ht="12.75" customHeight="1">
      <c r="A69" s="6" t="s">
        <v>164</v>
      </c>
      <c r="C69" s="16"/>
      <c r="D69" s="16"/>
      <c r="E69" s="16"/>
      <c r="F69" s="16"/>
      <c r="G69" s="16"/>
      <c r="H69" s="16"/>
      <c r="I69" s="16"/>
      <c r="J69" s="16"/>
      <c r="K69" s="16"/>
      <c r="L69" s="16"/>
      <c r="M69" s="16"/>
      <c r="N69" s="16"/>
      <c r="O69" s="16"/>
      <c r="P69" s="16"/>
      <c r="Q69" s="16"/>
      <c r="R69" s="16"/>
      <c r="S69" s="16"/>
      <c r="T69" s="16"/>
      <c r="U69" s="16"/>
      <c r="V69" s="16"/>
      <c r="W69" s="16"/>
      <c r="X69" s="16"/>
      <c r="Y69" s="16"/>
      <c r="Z69" s="16"/>
      <c r="AA69" s="16"/>
      <c r="AB69" s="16"/>
      <c r="AC69" s="16"/>
      <c r="AD69" s="16"/>
      <c r="AE69" s="16"/>
      <c r="AF69" s="16"/>
      <c r="AG69" s="16"/>
      <c r="AH69" s="16"/>
      <c r="AI69" s="16"/>
      <c r="AJ69" s="16"/>
      <c r="AK69" s="16"/>
      <c r="AL69" s="16"/>
      <c r="AM69" s="16"/>
      <c r="AN69" s="16"/>
      <c r="AO69" s="16"/>
      <c r="AP69" s="16"/>
      <c r="AQ69" s="16"/>
    </row>
    <row r="70" spans="1:43" ht="12.75" customHeight="1">
      <c r="A70" s="36" t="s">
        <v>165</v>
      </c>
      <c r="C70" s="16"/>
      <c r="D70" s="16"/>
      <c r="E70" s="16"/>
      <c r="F70" s="16"/>
      <c r="G70" s="16"/>
      <c r="H70" s="16"/>
      <c r="I70" s="16"/>
      <c r="J70" s="16"/>
      <c r="K70" s="16"/>
      <c r="L70" s="16"/>
      <c r="M70" s="16"/>
      <c r="N70" s="16"/>
      <c r="O70" s="16"/>
      <c r="P70" s="16"/>
      <c r="Q70" s="16"/>
      <c r="R70" s="16"/>
      <c r="S70" s="16"/>
      <c r="T70" s="16"/>
      <c r="U70" s="16"/>
      <c r="V70" s="16"/>
      <c r="W70" s="16"/>
      <c r="X70" s="16"/>
      <c r="Y70" s="16"/>
      <c r="Z70" s="16"/>
      <c r="AA70" s="16"/>
      <c r="AB70" s="16"/>
      <c r="AC70" s="16"/>
      <c r="AD70" s="16"/>
      <c r="AE70" s="16"/>
      <c r="AF70" s="16"/>
      <c r="AG70" s="16"/>
      <c r="AH70" s="16"/>
      <c r="AI70" s="16"/>
      <c r="AJ70" s="16"/>
      <c r="AK70" s="16"/>
      <c r="AL70" s="16"/>
      <c r="AM70" s="16"/>
      <c r="AN70" s="16"/>
      <c r="AO70" s="16"/>
      <c r="AP70" s="16"/>
      <c r="AQ70" s="16"/>
    </row>
    <row r="71" spans="1:43" ht="12.75" customHeight="1">
      <c r="A71" s="26"/>
      <c r="C71" s="16"/>
      <c r="D71" s="16"/>
      <c r="E71" s="16"/>
      <c r="F71" s="16"/>
      <c r="G71" s="16"/>
      <c r="H71" s="16"/>
      <c r="I71" s="16"/>
      <c r="J71" s="16"/>
      <c r="K71" s="16"/>
      <c r="L71" s="16"/>
      <c r="M71" s="16"/>
      <c r="N71" s="16"/>
      <c r="O71" s="16"/>
      <c r="P71" s="16"/>
      <c r="Q71" s="16"/>
      <c r="R71" s="16"/>
      <c r="S71" s="16"/>
      <c r="T71" s="16"/>
      <c r="U71" s="16"/>
      <c r="V71" s="16"/>
      <c r="W71" s="16"/>
      <c r="X71" s="16"/>
      <c r="Y71" s="16"/>
      <c r="Z71" s="16"/>
      <c r="AA71" s="16"/>
      <c r="AB71" s="16"/>
      <c r="AC71" s="16"/>
      <c r="AD71" s="16"/>
      <c r="AE71" s="16"/>
      <c r="AF71" s="16"/>
      <c r="AG71" s="16"/>
      <c r="AH71" s="16"/>
      <c r="AI71" s="16"/>
      <c r="AJ71" s="16"/>
      <c r="AK71" s="16"/>
      <c r="AL71" s="16"/>
      <c r="AM71" s="16"/>
      <c r="AN71" s="16"/>
      <c r="AO71" s="16"/>
      <c r="AP71" s="16"/>
      <c r="AQ71" s="16"/>
    </row>
    <row r="72" spans="1:43" s="10" customFormat="1" ht="12.75" customHeight="1">
      <c r="A72" s="44" t="s">
        <v>166</v>
      </c>
      <c r="B72" s="45"/>
      <c r="C72" s="45"/>
      <c r="D72" s="45"/>
      <c r="E72" s="45"/>
      <c r="F72" s="45"/>
      <c r="G72" s="45"/>
      <c r="H72" s="45"/>
      <c r="I72" s="45"/>
      <c r="J72" s="45"/>
      <c r="K72" s="45"/>
      <c r="L72" s="45"/>
      <c r="M72" s="45"/>
      <c r="N72" s="45"/>
      <c r="O72" s="45"/>
      <c r="P72" s="45"/>
      <c r="Q72" s="45"/>
      <c r="R72" s="45"/>
      <c r="S72" s="45"/>
      <c r="T72" s="45"/>
      <c r="U72" s="45"/>
      <c r="V72" s="45"/>
      <c r="W72" s="45"/>
      <c r="X72" s="45"/>
      <c r="Y72" s="45"/>
      <c r="Z72" s="45"/>
      <c r="AA72" s="45"/>
      <c r="AB72" s="45"/>
      <c r="AC72" s="45"/>
      <c r="AD72" s="45"/>
      <c r="AE72" s="45"/>
      <c r="AF72" s="45"/>
      <c r="AG72" s="45"/>
      <c r="AH72" s="45"/>
      <c r="AI72" s="45"/>
      <c r="AJ72" s="45"/>
      <c r="AK72" s="45"/>
      <c r="AL72" s="45"/>
      <c r="AM72" s="45"/>
      <c r="AN72" s="45"/>
      <c r="AO72" s="45"/>
      <c r="AP72" s="45"/>
      <c r="AQ72" s="45"/>
    </row>
    <row r="73" spans="1:43" ht="12.75" customHeight="1">
      <c r="A73" s="11" t="s">
        <v>167</v>
      </c>
      <c r="B73" s="12"/>
      <c r="C73" s="16"/>
      <c r="D73" s="16"/>
      <c r="E73" s="16"/>
      <c r="F73" s="16"/>
      <c r="G73" s="16"/>
      <c r="H73" s="16"/>
      <c r="I73" s="16"/>
      <c r="J73" s="16"/>
      <c r="K73" s="16"/>
      <c r="L73" s="16"/>
      <c r="M73" s="16"/>
      <c r="N73" s="16"/>
      <c r="O73" s="16"/>
      <c r="P73" s="16"/>
      <c r="Q73" s="16"/>
      <c r="R73" s="16"/>
      <c r="S73" s="16"/>
      <c r="T73" s="16"/>
      <c r="U73" s="16"/>
      <c r="V73" s="16"/>
      <c r="W73" s="16"/>
      <c r="X73" s="16"/>
      <c r="Y73" s="16"/>
      <c r="Z73" s="16"/>
      <c r="AA73" s="16"/>
      <c r="AB73" s="16"/>
      <c r="AC73" s="16"/>
      <c r="AD73" s="16"/>
      <c r="AE73" s="16"/>
      <c r="AF73" s="16"/>
      <c r="AG73" s="16"/>
      <c r="AH73" s="16"/>
      <c r="AI73" s="16"/>
      <c r="AJ73" s="16"/>
      <c r="AK73" s="16"/>
      <c r="AL73" s="16"/>
      <c r="AM73" s="16"/>
      <c r="AN73" s="16"/>
      <c r="AO73" s="16"/>
      <c r="AP73" s="16"/>
      <c r="AQ73" s="16"/>
    </row>
    <row r="74" spans="1:43" ht="12.75" customHeight="1">
      <c r="A74" s="14" t="s">
        <v>168</v>
      </c>
      <c r="B74" s="15" t="s">
        <v>342</v>
      </c>
      <c r="C74" s="16">
        <v>84072</v>
      </c>
      <c r="D74" s="16">
        <v>85135</v>
      </c>
      <c r="E74" s="16">
        <v>87355</v>
      </c>
      <c r="F74" s="16">
        <v>88037</v>
      </c>
      <c r="G74" s="16">
        <v>89724</v>
      </c>
      <c r="H74" s="16">
        <v>91164</v>
      </c>
      <c r="I74" s="16">
        <v>92873</v>
      </c>
      <c r="J74" s="16">
        <v>94361</v>
      </c>
      <c r="K74" s="16">
        <v>96379</v>
      </c>
      <c r="L74" s="16">
        <v>98500</v>
      </c>
      <c r="M74" s="16">
        <v>100418</v>
      </c>
      <c r="N74" s="16">
        <v>101674</v>
      </c>
      <c r="O74" s="16">
        <v>103154</v>
      </c>
      <c r="P74" s="16">
        <v>104756</v>
      </c>
      <c r="Q74" s="16">
        <v>106204</v>
      </c>
      <c r="R74" s="16">
        <v>107107</v>
      </c>
      <c r="S74" s="16">
        <v>108001</v>
      </c>
      <c r="T74" s="16">
        <v>110095</v>
      </c>
      <c r="U74" s="16">
        <v>112356</v>
      </c>
      <c r="V74" s="16">
        <v>114382</v>
      </c>
      <c r="W74" s="16">
        <v>118217</v>
      </c>
      <c r="X74" s="16">
        <v>121331</v>
      </c>
      <c r="Y74" s="16">
        <v>125153</v>
      </c>
      <c r="Z74" s="16">
        <v>129474</v>
      </c>
      <c r="AA74" s="16">
        <v>135676</v>
      </c>
      <c r="AB74" s="16">
        <v>139062</v>
      </c>
      <c r="AC74" s="16">
        <v>143354</v>
      </c>
      <c r="AD74" s="16">
        <v>146049</v>
      </c>
      <c r="AE74" s="16">
        <v>149292</v>
      </c>
      <c r="AF74" s="16">
        <v>152236</v>
      </c>
      <c r="AG74" s="16">
        <v>155444</v>
      </c>
      <c r="AH74" s="16">
        <v>157739</v>
      </c>
      <c r="AI74" s="16">
        <v>160460</v>
      </c>
      <c r="AJ74" s="16">
        <v>162608</v>
      </c>
      <c r="AK74" s="16">
        <v>164650</v>
      </c>
      <c r="AL74" s="16">
        <v>166370</v>
      </c>
      <c r="AM74" s="16">
        <v>168308</v>
      </c>
      <c r="AN74" s="16">
        <v>169706</v>
      </c>
      <c r="AO74" s="16">
        <v>171935</v>
      </c>
      <c r="AP74" s="16">
        <v>174140</v>
      </c>
      <c r="AQ74" s="16">
        <v>178041</v>
      </c>
    </row>
    <row r="75" spans="1:43" ht="12.75" customHeight="1">
      <c r="A75" s="14" t="s">
        <v>170</v>
      </c>
      <c r="B75" s="15" t="s">
        <v>343</v>
      </c>
      <c r="C75" s="16">
        <v>29099</v>
      </c>
      <c r="D75" s="16">
        <v>27592</v>
      </c>
      <c r="E75" s="16">
        <v>27364</v>
      </c>
      <c r="F75" s="16">
        <v>27389</v>
      </c>
      <c r="G75" s="16">
        <v>29945</v>
      </c>
      <c r="H75" s="16">
        <v>30031</v>
      </c>
      <c r="I75" s="16">
        <v>30401</v>
      </c>
      <c r="J75" s="16">
        <v>30489</v>
      </c>
      <c r="K75" s="16">
        <v>31213</v>
      </c>
      <c r="L75" s="16">
        <v>30252</v>
      </c>
      <c r="M75" s="16">
        <v>28371</v>
      </c>
      <c r="N75" s="16">
        <v>32881</v>
      </c>
      <c r="O75" s="16">
        <v>35122</v>
      </c>
      <c r="P75" s="16">
        <v>34424</v>
      </c>
      <c r="Q75" s="16">
        <v>34627</v>
      </c>
      <c r="R75" s="16">
        <v>34699</v>
      </c>
      <c r="S75" s="16">
        <v>35944</v>
      </c>
      <c r="T75" s="16">
        <v>35554</v>
      </c>
      <c r="U75" s="16">
        <v>35642</v>
      </c>
      <c r="V75" s="16">
        <v>35728</v>
      </c>
      <c r="W75" s="16">
        <v>42535</v>
      </c>
      <c r="X75" s="16">
        <v>26919</v>
      </c>
      <c r="Y75" s="16">
        <v>42145</v>
      </c>
      <c r="Z75" s="16">
        <v>42263</v>
      </c>
      <c r="AA75" s="16">
        <v>49831</v>
      </c>
      <c r="AB75" s="16">
        <v>48566</v>
      </c>
      <c r="AC75" s="16">
        <v>49573</v>
      </c>
      <c r="AD75" s="16">
        <v>49626</v>
      </c>
      <c r="AE75" s="16">
        <v>48667</v>
      </c>
      <c r="AF75" s="16">
        <v>48352</v>
      </c>
      <c r="AG75" s="16">
        <v>48342</v>
      </c>
      <c r="AH75" s="16">
        <v>48383</v>
      </c>
      <c r="AI75" s="16">
        <v>49982</v>
      </c>
      <c r="AJ75" s="16">
        <v>49556</v>
      </c>
      <c r="AK75" s="16">
        <v>49540</v>
      </c>
      <c r="AL75" s="16">
        <v>49534</v>
      </c>
      <c r="AM75" s="16">
        <v>51923</v>
      </c>
      <c r="AN75" s="16">
        <v>51714</v>
      </c>
      <c r="AO75" s="16">
        <v>51053</v>
      </c>
      <c r="AP75" s="16">
        <v>51106</v>
      </c>
      <c r="AQ75" s="16">
        <v>49907</v>
      </c>
    </row>
    <row r="76" spans="1:43" ht="12.75" customHeight="1">
      <c r="A76" s="14" t="s">
        <v>172</v>
      </c>
      <c r="B76" s="27" t="s">
        <v>344</v>
      </c>
      <c r="C76" s="16">
        <v>113171</v>
      </c>
      <c r="D76" s="16">
        <v>112727</v>
      </c>
      <c r="E76" s="16">
        <v>114719</v>
      </c>
      <c r="F76" s="16">
        <v>115426</v>
      </c>
      <c r="G76" s="16">
        <v>119669</v>
      </c>
      <c r="H76" s="16">
        <v>121195</v>
      </c>
      <c r="I76" s="16">
        <v>123274</v>
      </c>
      <c r="J76" s="16">
        <v>124850</v>
      </c>
      <c r="K76" s="16">
        <v>127592</v>
      </c>
      <c r="L76" s="16">
        <v>128752</v>
      </c>
      <c r="M76" s="16">
        <v>128789</v>
      </c>
      <c r="N76" s="16">
        <v>134555</v>
      </c>
      <c r="O76" s="16">
        <v>138276</v>
      </c>
      <c r="P76" s="16">
        <v>139180</v>
      </c>
      <c r="Q76" s="16">
        <v>140831</v>
      </c>
      <c r="R76" s="16">
        <v>141806</v>
      </c>
      <c r="S76" s="16">
        <v>143945</v>
      </c>
      <c r="T76" s="16">
        <v>145649</v>
      </c>
      <c r="U76" s="16">
        <v>147998</v>
      </c>
      <c r="V76" s="16">
        <v>150110</v>
      </c>
      <c r="W76" s="16">
        <v>160752</v>
      </c>
      <c r="X76" s="16">
        <v>148250</v>
      </c>
      <c r="Y76" s="16">
        <v>167298</v>
      </c>
      <c r="Z76" s="16">
        <v>171737</v>
      </c>
      <c r="AA76" s="16">
        <v>185507</v>
      </c>
      <c r="AB76" s="16">
        <v>187628</v>
      </c>
      <c r="AC76" s="16">
        <v>192927</v>
      </c>
      <c r="AD76" s="16">
        <v>195675</v>
      </c>
      <c r="AE76" s="16">
        <v>197959</v>
      </c>
      <c r="AF76" s="16">
        <v>200588</v>
      </c>
      <c r="AG76" s="16">
        <v>203786</v>
      </c>
      <c r="AH76" s="16">
        <v>206122</v>
      </c>
      <c r="AI76" s="16">
        <v>210442</v>
      </c>
      <c r="AJ76" s="16">
        <v>212164</v>
      </c>
      <c r="AK76" s="16">
        <v>214190</v>
      </c>
      <c r="AL76" s="16">
        <v>215904</v>
      </c>
      <c r="AM76" s="16">
        <v>220231</v>
      </c>
      <c r="AN76" s="16">
        <v>221420</v>
      </c>
      <c r="AO76" s="16">
        <v>222988</v>
      </c>
      <c r="AP76" s="16">
        <v>225246</v>
      </c>
      <c r="AQ76" s="16">
        <v>227948</v>
      </c>
    </row>
    <row r="77" spans="1:43" ht="12.75" customHeight="1">
      <c r="A77" s="11" t="s">
        <v>174</v>
      </c>
      <c r="B77" s="27"/>
      <c r="C77" s="16"/>
      <c r="D77" s="16"/>
      <c r="E77" s="16"/>
      <c r="F77" s="16"/>
      <c r="G77" s="16"/>
      <c r="H77" s="16"/>
      <c r="I77" s="16"/>
      <c r="J77" s="16"/>
      <c r="K77" s="16"/>
      <c r="L77" s="16"/>
      <c r="M77" s="16"/>
      <c r="N77" s="16"/>
      <c r="O77" s="16"/>
      <c r="P77" s="16"/>
      <c r="Q77" s="16"/>
      <c r="R77" s="16"/>
      <c r="S77" s="16"/>
      <c r="T77" s="16"/>
      <c r="U77" s="16"/>
      <c r="V77" s="16"/>
      <c r="W77" s="16"/>
      <c r="X77" s="16"/>
      <c r="Y77" s="16"/>
      <c r="Z77" s="16"/>
      <c r="AA77" s="16"/>
      <c r="AB77" s="16"/>
      <c r="AC77" s="16"/>
      <c r="AD77" s="16"/>
      <c r="AE77" s="16"/>
      <c r="AF77" s="16"/>
      <c r="AG77" s="16"/>
      <c r="AH77" s="16"/>
      <c r="AI77" s="16"/>
      <c r="AJ77" s="16"/>
      <c r="AK77" s="16"/>
      <c r="AL77" s="16"/>
      <c r="AM77" s="16"/>
      <c r="AN77" s="16"/>
      <c r="AO77" s="16"/>
      <c r="AP77" s="16"/>
      <c r="AQ77" s="16"/>
    </row>
    <row r="78" spans="1:43" ht="12.75" customHeight="1">
      <c r="A78" s="14" t="s">
        <v>345</v>
      </c>
      <c r="B78" s="15" t="s">
        <v>346</v>
      </c>
      <c r="C78" s="16">
        <v>1525</v>
      </c>
      <c r="D78" s="16">
        <v>1482</v>
      </c>
      <c r="E78" s="16">
        <v>1481</v>
      </c>
      <c r="F78" s="16">
        <v>1464</v>
      </c>
      <c r="G78" s="16">
        <v>1475</v>
      </c>
      <c r="H78" s="16">
        <v>1522</v>
      </c>
      <c r="I78" s="16">
        <v>1567</v>
      </c>
      <c r="J78" s="16">
        <v>1570</v>
      </c>
      <c r="K78" s="16">
        <v>1627</v>
      </c>
      <c r="L78" s="16">
        <v>2052</v>
      </c>
      <c r="M78" s="16">
        <v>1923</v>
      </c>
      <c r="N78" s="16">
        <v>1775</v>
      </c>
      <c r="O78" s="16">
        <v>1826</v>
      </c>
      <c r="P78" s="16">
        <v>1915</v>
      </c>
      <c r="Q78" s="16">
        <v>1778</v>
      </c>
      <c r="R78" s="16">
        <v>1963</v>
      </c>
      <c r="S78" s="16">
        <v>1878</v>
      </c>
      <c r="T78" s="16">
        <v>1855</v>
      </c>
      <c r="U78" s="16">
        <v>1744</v>
      </c>
      <c r="V78" s="16">
        <v>1760</v>
      </c>
      <c r="W78" s="16">
        <v>1769</v>
      </c>
      <c r="X78" s="16">
        <v>4321</v>
      </c>
      <c r="Y78" s="16">
        <v>4347</v>
      </c>
      <c r="Z78" s="16">
        <v>4214</v>
      </c>
      <c r="AA78" s="16">
        <v>4565</v>
      </c>
      <c r="AB78" s="16">
        <v>4791</v>
      </c>
      <c r="AC78" s="16">
        <v>4533</v>
      </c>
      <c r="AD78" s="16">
        <v>4631</v>
      </c>
      <c r="AE78" s="16">
        <v>4766</v>
      </c>
      <c r="AF78" s="16">
        <v>4843</v>
      </c>
      <c r="AG78" s="16">
        <v>4624</v>
      </c>
      <c r="AH78" s="16">
        <v>4836</v>
      </c>
      <c r="AI78" s="16">
        <v>4786</v>
      </c>
      <c r="AJ78" s="16">
        <v>4615</v>
      </c>
      <c r="AK78" s="16">
        <v>5035</v>
      </c>
      <c r="AL78" s="16">
        <v>5042</v>
      </c>
      <c r="AM78" s="16">
        <v>4968</v>
      </c>
      <c r="AN78" s="16">
        <v>5102</v>
      </c>
      <c r="AO78" s="16">
        <v>5098</v>
      </c>
      <c r="AP78" s="16">
        <v>5099</v>
      </c>
      <c r="AQ78" s="16">
        <v>5155</v>
      </c>
    </row>
    <row r="79" spans="1:43" ht="12.75" customHeight="1">
      <c r="A79" s="14" t="s">
        <v>175</v>
      </c>
      <c r="B79" s="15" t="s">
        <v>347</v>
      </c>
      <c r="C79" s="16">
        <v>20297</v>
      </c>
      <c r="D79" s="16">
        <v>19767</v>
      </c>
      <c r="E79" s="16">
        <v>16665</v>
      </c>
      <c r="F79" s="16">
        <v>19920</v>
      </c>
      <c r="G79" s="16">
        <v>22534</v>
      </c>
      <c r="H79" s="16">
        <v>20453</v>
      </c>
      <c r="I79" s="16">
        <v>16494</v>
      </c>
      <c r="J79" s="16">
        <v>21035</v>
      </c>
      <c r="K79" s="16">
        <v>25071</v>
      </c>
      <c r="L79" s="16">
        <v>25088</v>
      </c>
      <c r="M79" s="16">
        <v>22696</v>
      </c>
      <c r="N79" s="16">
        <v>24749</v>
      </c>
      <c r="O79" s="16">
        <v>27231</v>
      </c>
      <c r="P79" s="16">
        <v>24311</v>
      </c>
      <c r="Q79" s="16">
        <v>21366</v>
      </c>
      <c r="R79" s="16">
        <v>36168</v>
      </c>
      <c r="S79" s="16">
        <v>41964</v>
      </c>
      <c r="T79" s="16">
        <v>49089</v>
      </c>
      <c r="U79" s="16">
        <v>52448</v>
      </c>
      <c r="V79" s="16">
        <v>63876</v>
      </c>
      <c r="W79" s="16">
        <v>62459</v>
      </c>
      <c r="X79" s="16">
        <v>65020</v>
      </c>
      <c r="Y79" s="16">
        <v>51044</v>
      </c>
      <c r="Z79" s="16">
        <v>54329</v>
      </c>
      <c r="AA79" s="16">
        <v>54931</v>
      </c>
      <c r="AB79" s="16">
        <v>52332</v>
      </c>
      <c r="AC79" s="16">
        <v>44956</v>
      </c>
      <c r="AD79" s="16">
        <v>58673</v>
      </c>
      <c r="AE79" s="16">
        <v>44153</v>
      </c>
      <c r="AF79" s="16">
        <v>46954</v>
      </c>
      <c r="AG79" s="16">
        <v>42814</v>
      </c>
      <c r="AH79" s="16">
        <v>56116</v>
      </c>
      <c r="AI79" s="16">
        <v>53526</v>
      </c>
      <c r="AJ79" s="16">
        <v>51116</v>
      </c>
      <c r="AK79" s="16">
        <v>51664</v>
      </c>
      <c r="AL79" s="16">
        <v>61035</v>
      </c>
      <c r="AM79" s="16">
        <v>47990</v>
      </c>
      <c r="AN79" s="16">
        <v>48889</v>
      </c>
      <c r="AO79" s="16">
        <v>45390</v>
      </c>
      <c r="AP79" s="16">
        <v>52648</v>
      </c>
      <c r="AQ79" s="16">
        <v>50838</v>
      </c>
    </row>
    <row r="80" spans="1:43" ht="12.75" customHeight="1">
      <c r="A80" s="14" t="s">
        <v>177</v>
      </c>
      <c r="B80" s="15" t="s">
        <v>348</v>
      </c>
      <c r="C80" s="16">
        <v>38674</v>
      </c>
      <c r="D80" s="16">
        <v>41277</v>
      </c>
      <c r="E80" s="16">
        <v>39115</v>
      </c>
      <c r="F80" s="16">
        <v>42318</v>
      </c>
      <c r="G80" s="16">
        <v>41596</v>
      </c>
      <c r="H80" s="16">
        <v>42653</v>
      </c>
      <c r="I80" s="16">
        <v>38437</v>
      </c>
      <c r="J80" s="16">
        <v>41322</v>
      </c>
      <c r="K80" s="16">
        <v>41327</v>
      </c>
      <c r="L80" s="16">
        <v>41168</v>
      </c>
      <c r="M80" s="16">
        <v>38968</v>
      </c>
      <c r="N80" s="16">
        <v>39509</v>
      </c>
      <c r="O80" s="16">
        <v>42830</v>
      </c>
      <c r="P80" s="16">
        <v>45529</v>
      </c>
      <c r="Q80" s="16">
        <v>44340</v>
      </c>
      <c r="R80" s="16">
        <v>41623</v>
      </c>
      <c r="S80" s="16">
        <v>45698</v>
      </c>
      <c r="T80" s="16">
        <v>49566</v>
      </c>
      <c r="U80" s="16">
        <v>50740</v>
      </c>
      <c r="V80" s="16">
        <v>47045</v>
      </c>
      <c r="W80" s="16">
        <v>47398</v>
      </c>
      <c r="X80" s="16">
        <v>46304</v>
      </c>
      <c r="Y80" s="16">
        <v>48054</v>
      </c>
      <c r="Z80" s="16">
        <v>48090</v>
      </c>
      <c r="AA80" s="16">
        <v>49398</v>
      </c>
      <c r="AB80" s="16">
        <v>48825</v>
      </c>
      <c r="AC80" s="16">
        <v>49595</v>
      </c>
      <c r="AD80" s="16">
        <v>50740</v>
      </c>
      <c r="AE80" s="16">
        <v>48874</v>
      </c>
      <c r="AF80" s="16">
        <v>48400</v>
      </c>
      <c r="AG80" s="16">
        <v>53832</v>
      </c>
      <c r="AH80" s="16">
        <v>54003</v>
      </c>
      <c r="AI80" s="16">
        <v>52762</v>
      </c>
      <c r="AJ80" s="16">
        <v>58509</v>
      </c>
      <c r="AK80" s="16">
        <v>57502</v>
      </c>
      <c r="AL80" s="16">
        <v>61185</v>
      </c>
      <c r="AM80" s="16">
        <v>63706</v>
      </c>
      <c r="AN80" s="16">
        <v>63643</v>
      </c>
      <c r="AO80" s="16">
        <v>65318</v>
      </c>
      <c r="AP80" s="16">
        <v>64856</v>
      </c>
      <c r="AQ80" s="16">
        <v>62965</v>
      </c>
    </row>
    <row r="81" spans="1:43" ht="12.75" customHeight="1">
      <c r="A81" s="14" t="s">
        <v>179</v>
      </c>
      <c r="B81" s="15" t="s">
        <v>349</v>
      </c>
      <c r="C81" s="16">
        <v>21858</v>
      </c>
      <c r="D81" s="16">
        <v>21460</v>
      </c>
      <c r="E81" s="16">
        <v>20900</v>
      </c>
      <c r="F81" s="16">
        <v>21338</v>
      </c>
      <c r="G81" s="16">
        <v>21621</v>
      </c>
      <c r="H81" s="16">
        <v>21719</v>
      </c>
      <c r="I81" s="16">
        <v>20703</v>
      </c>
      <c r="J81" s="16">
        <v>21497</v>
      </c>
      <c r="K81" s="16">
        <v>21752</v>
      </c>
      <c r="L81" s="16">
        <v>22059</v>
      </c>
      <c r="M81" s="16">
        <v>21641</v>
      </c>
      <c r="N81" s="16">
        <v>21992</v>
      </c>
      <c r="O81" s="16">
        <v>21644</v>
      </c>
      <c r="P81" s="16">
        <v>22487</v>
      </c>
      <c r="Q81" s="16">
        <v>21491</v>
      </c>
      <c r="R81" s="16">
        <v>21923</v>
      </c>
      <c r="S81" s="16">
        <v>24848</v>
      </c>
      <c r="T81" s="16">
        <v>26572</v>
      </c>
      <c r="U81" s="16">
        <v>26278</v>
      </c>
      <c r="V81" s="16">
        <v>28074</v>
      </c>
      <c r="W81" s="16">
        <v>27140</v>
      </c>
      <c r="X81" s="16">
        <v>28757</v>
      </c>
      <c r="Y81" s="16">
        <v>28449</v>
      </c>
      <c r="Z81" s="16">
        <v>29337</v>
      </c>
      <c r="AA81" s="16">
        <v>25967</v>
      </c>
      <c r="AB81" s="16">
        <v>27397</v>
      </c>
      <c r="AC81" s="16">
        <v>26737</v>
      </c>
      <c r="AD81" s="16">
        <v>28965</v>
      </c>
      <c r="AE81" s="16">
        <v>29581</v>
      </c>
      <c r="AF81" s="16">
        <v>29542</v>
      </c>
      <c r="AG81" s="16">
        <v>31843</v>
      </c>
      <c r="AH81" s="16">
        <v>34406</v>
      </c>
      <c r="AI81" s="16">
        <v>35322</v>
      </c>
      <c r="AJ81" s="16">
        <v>35215</v>
      </c>
      <c r="AK81" s="16">
        <v>37119</v>
      </c>
      <c r="AL81" s="16">
        <v>38013</v>
      </c>
      <c r="AM81" s="16">
        <v>40072</v>
      </c>
      <c r="AN81" s="16">
        <v>39744</v>
      </c>
      <c r="AO81" s="16">
        <v>40636</v>
      </c>
      <c r="AP81" s="16">
        <v>40168</v>
      </c>
      <c r="AQ81" s="16">
        <v>40139</v>
      </c>
    </row>
    <row r="82" spans="1:43" ht="12.75" customHeight="1">
      <c r="A82" s="14" t="s">
        <v>181</v>
      </c>
      <c r="B82" s="15" t="s">
        <v>350</v>
      </c>
      <c r="C82" s="16">
        <v>67702</v>
      </c>
      <c r="D82" s="16">
        <v>69774</v>
      </c>
      <c r="E82" s="16">
        <v>72917</v>
      </c>
      <c r="F82" s="16">
        <v>74783</v>
      </c>
      <c r="G82" s="16">
        <v>79135</v>
      </c>
      <c r="H82" s="16">
        <v>81217</v>
      </c>
      <c r="I82" s="16">
        <v>84305</v>
      </c>
      <c r="J82" s="16">
        <v>83896</v>
      </c>
      <c r="K82" s="16">
        <v>86825</v>
      </c>
      <c r="L82" s="16">
        <v>88502</v>
      </c>
      <c r="M82" s="16">
        <v>84389</v>
      </c>
      <c r="N82" s="16">
        <v>88939</v>
      </c>
      <c r="O82" s="16">
        <v>98159</v>
      </c>
      <c r="P82" s="16">
        <v>100627</v>
      </c>
      <c r="Q82" s="16">
        <v>101991</v>
      </c>
      <c r="R82" s="16">
        <v>87933</v>
      </c>
      <c r="S82" s="16">
        <v>95451</v>
      </c>
      <c r="T82" s="16">
        <v>97996</v>
      </c>
      <c r="U82" s="16">
        <v>103485</v>
      </c>
      <c r="V82" s="16">
        <v>106819</v>
      </c>
      <c r="W82" s="16">
        <v>125796</v>
      </c>
      <c r="X82" s="16">
        <v>125927</v>
      </c>
      <c r="Y82" s="16">
        <v>128881</v>
      </c>
      <c r="Z82" s="16">
        <v>122267</v>
      </c>
      <c r="AA82" s="16">
        <v>141930</v>
      </c>
      <c r="AB82" s="16">
        <v>152372</v>
      </c>
      <c r="AC82" s="16">
        <v>126437</v>
      </c>
      <c r="AD82" s="16">
        <v>130980</v>
      </c>
      <c r="AE82" s="16">
        <v>131421</v>
      </c>
      <c r="AF82" s="16">
        <v>134228</v>
      </c>
      <c r="AG82" s="16">
        <v>135730</v>
      </c>
      <c r="AH82" s="16">
        <v>141210</v>
      </c>
      <c r="AI82" s="16">
        <v>141277</v>
      </c>
      <c r="AJ82" s="16">
        <v>145468</v>
      </c>
      <c r="AK82" s="16">
        <v>149422</v>
      </c>
      <c r="AL82" s="16">
        <v>147353</v>
      </c>
      <c r="AM82" s="16">
        <v>148001</v>
      </c>
      <c r="AN82" s="16">
        <v>154078</v>
      </c>
      <c r="AO82" s="16">
        <v>154825</v>
      </c>
      <c r="AP82" s="16">
        <v>151833</v>
      </c>
      <c r="AQ82" s="16">
        <v>158630</v>
      </c>
    </row>
    <row r="83" spans="1:43" ht="12.75" customHeight="1">
      <c r="A83" s="14" t="s">
        <v>183</v>
      </c>
      <c r="B83" s="15" t="s">
        <v>351</v>
      </c>
      <c r="C83" s="16">
        <v>535</v>
      </c>
      <c r="D83" s="16">
        <v>479</v>
      </c>
      <c r="E83" s="16">
        <v>438</v>
      </c>
      <c r="F83" s="16">
        <v>361</v>
      </c>
      <c r="G83" s="16">
        <v>207</v>
      </c>
      <c r="H83" s="16">
        <v>198</v>
      </c>
      <c r="I83" s="16">
        <v>185</v>
      </c>
      <c r="J83" s="16">
        <v>197</v>
      </c>
      <c r="K83" s="16">
        <v>229</v>
      </c>
      <c r="L83" s="16">
        <v>208</v>
      </c>
      <c r="M83" s="16">
        <v>194</v>
      </c>
      <c r="N83" s="16">
        <v>485</v>
      </c>
      <c r="O83" s="16">
        <v>470</v>
      </c>
      <c r="P83" s="16">
        <v>610</v>
      </c>
      <c r="Q83" s="16">
        <v>576</v>
      </c>
      <c r="R83" s="16">
        <v>531</v>
      </c>
      <c r="S83" s="16">
        <v>524</v>
      </c>
      <c r="T83" s="16">
        <v>513</v>
      </c>
      <c r="U83" s="16">
        <v>415</v>
      </c>
      <c r="V83" s="16">
        <v>226</v>
      </c>
      <c r="W83" s="16">
        <v>200</v>
      </c>
      <c r="X83" s="16">
        <v>168</v>
      </c>
      <c r="Y83" s="16">
        <v>157</v>
      </c>
      <c r="Z83" s="16">
        <v>160</v>
      </c>
      <c r="AA83" s="16">
        <v>150</v>
      </c>
      <c r="AB83" s="16">
        <v>156</v>
      </c>
      <c r="AC83" s="16">
        <v>167</v>
      </c>
      <c r="AD83" s="16">
        <v>167</v>
      </c>
      <c r="AE83" s="16">
        <v>159</v>
      </c>
      <c r="AF83" s="16">
        <v>166</v>
      </c>
      <c r="AG83" s="16">
        <v>159</v>
      </c>
      <c r="AH83" s="16">
        <v>154</v>
      </c>
      <c r="AI83" s="16">
        <v>138</v>
      </c>
      <c r="AJ83" s="16">
        <v>130</v>
      </c>
      <c r="AK83" s="16">
        <v>121</v>
      </c>
      <c r="AL83" s="16">
        <v>119</v>
      </c>
      <c r="AM83" s="16">
        <v>113</v>
      </c>
      <c r="AN83" s="16">
        <v>120</v>
      </c>
      <c r="AO83" s="16">
        <v>109</v>
      </c>
      <c r="AP83" s="16">
        <v>108</v>
      </c>
      <c r="AQ83" s="16">
        <v>106</v>
      </c>
    </row>
    <row r="84" spans="1:43" ht="12.75" customHeight="1">
      <c r="A84" s="14" t="s">
        <v>185</v>
      </c>
      <c r="B84" s="15" t="s">
        <v>352</v>
      </c>
      <c r="C84" s="16">
        <v>4227</v>
      </c>
      <c r="D84" s="16">
        <v>3328</v>
      </c>
      <c r="E84" s="16">
        <v>2555</v>
      </c>
      <c r="F84" s="16">
        <v>1900</v>
      </c>
      <c r="G84" s="16">
        <v>3093</v>
      </c>
      <c r="H84" s="16">
        <v>2355</v>
      </c>
      <c r="I84" s="16">
        <v>2537</v>
      </c>
      <c r="J84" s="16">
        <v>2357</v>
      </c>
      <c r="K84" s="16">
        <v>2098</v>
      </c>
      <c r="L84" s="16">
        <v>2102</v>
      </c>
      <c r="M84" s="16">
        <v>2708</v>
      </c>
      <c r="N84" s="16">
        <v>3699</v>
      </c>
      <c r="O84" s="16">
        <v>3984</v>
      </c>
      <c r="P84" s="16">
        <v>4096</v>
      </c>
      <c r="Q84" s="16">
        <v>5159</v>
      </c>
      <c r="R84" s="16">
        <v>5912</v>
      </c>
      <c r="S84" s="16">
        <v>6550</v>
      </c>
      <c r="T84" s="16">
        <v>5938</v>
      </c>
      <c r="U84" s="16">
        <v>8283</v>
      </c>
      <c r="V84" s="16">
        <v>4822</v>
      </c>
      <c r="W84" s="16">
        <v>3618</v>
      </c>
      <c r="X84" s="16">
        <v>3188</v>
      </c>
      <c r="Y84" s="16">
        <v>4009</v>
      </c>
      <c r="Z84" s="16">
        <v>4685</v>
      </c>
      <c r="AA84" s="16">
        <v>4013</v>
      </c>
      <c r="AB84" s="16">
        <v>5839</v>
      </c>
      <c r="AC84" s="16">
        <v>6247</v>
      </c>
      <c r="AD84" s="16">
        <v>5132</v>
      </c>
      <c r="AE84" s="16">
        <v>4764</v>
      </c>
      <c r="AF84" s="16">
        <v>4450</v>
      </c>
      <c r="AG84" s="16">
        <v>6296</v>
      </c>
      <c r="AH84" s="16">
        <v>3920</v>
      </c>
      <c r="AI84" s="16">
        <v>3931</v>
      </c>
      <c r="AJ84" s="16">
        <v>6085</v>
      </c>
      <c r="AK84" s="16">
        <v>3919</v>
      </c>
      <c r="AL84" s="16">
        <v>2505</v>
      </c>
      <c r="AM84" s="16">
        <v>4315</v>
      </c>
      <c r="AN84" s="16">
        <v>2747</v>
      </c>
      <c r="AO84" s="16">
        <v>2714</v>
      </c>
      <c r="AP84" s="16">
        <v>3151</v>
      </c>
      <c r="AQ84" s="16">
        <v>2889</v>
      </c>
    </row>
    <row r="85" spans="1:43" ht="12.75" customHeight="1">
      <c r="A85" s="14" t="s">
        <v>187</v>
      </c>
      <c r="B85" s="15" t="s">
        <v>353</v>
      </c>
      <c r="C85" s="16">
        <v>15416</v>
      </c>
      <c r="D85" s="16">
        <v>15272</v>
      </c>
      <c r="E85" s="16">
        <v>16987</v>
      </c>
      <c r="F85" s="16">
        <v>14283</v>
      </c>
      <c r="G85" s="16">
        <v>17775</v>
      </c>
      <c r="H85" s="16">
        <v>17057</v>
      </c>
      <c r="I85" s="16">
        <v>20247</v>
      </c>
      <c r="J85" s="16">
        <v>17749</v>
      </c>
      <c r="K85" s="16">
        <v>20394</v>
      </c>
      <c r="L85" s="16">
        <v>19721</v>
      </c>
      <c r="M85" s="16">
        <v>22015</v>
      </c>
      <c r="N85" s="16">
        <v>18797</v>
      </c>
      <c r="O85" s="16">
        <v>22605</v>
      </c>
      <c r="P85" s="16">
        <v>23815</v>
      </c>
      <c r="Q85" s="16">
        <v>25218</v>
      </c>
      <c r="R85" s="16">
        <v>28365</v>
      </c>
      <c r="S85" s="16">
        <v>24841</v>
      </c>
      <c r="T85" s="16">
        <v>25485</v>
      </c>
      <c r="U85" s="16">
        <v>28195</v>
      </c>
      <c r="V85" s="16">
        <v>25869</v>
      </c>
      <c r="W85" s="16">
        <v>26656</v>
      </c>
      <c r="X85" s="16">
        <v>26734</v>
      </c>
      <c r="Y85" s="16">
        <v>34294</v>
      </c>
      <c r="Z85" s="16">
        <v>31077</v>
      </c>
      <c r="AA85" s="16">
        <v>36603</v>
      </c>
      <c r="AB85" s="16">
        <v>37290</v>
      </c>
      <c r="AC85" s="16">
        <v>38287</v>
      </c>
      <c r="AD85" s="16">
        <v>34525</v>
      </c>
      <c r="AE85" s="16">
        <v>33771</v>
      </c>
      <c r="AF85" s="16">
        <v>36996</v>
      </c>
      <c r="AG85" s="16">
        <v>38905</v>
      </c>
      <c r="AH85" s="16">
        <v>36324</v>
      </c>
      <c r="AI85" s="16">
        <v>36872</v>
      </c>
      <c r="AJ85" s="16">
        <v>36052</v>
      </c>
      <c r="AK85" s="16">
        <v>41380</v>
      </c>
      <c r="AL85" s="16">
        <v>37290</v>
      </c>
      <c r="AM85" s="16">
        <v>35138</v>
      </c>
      <c r="AN85" s="16">
        <v>34953</v>
      </c>
      <c r="AO85" s="16">
        <v>40726</v>
      </c>
      <c r="AP85" s="16">
        <v>35407</v>
      </c>
      <c r="AQ85" s="16">
        <v>37610</v>
      </c>
    </row>
    <row r="86" spans="1:43" ht="12.75" customHeight="1">
      <c r="A86" s="14" t="s">
        <v>189</v>
      </c>
      <c r="B86" s="27" t="s">
        <v>354</v>
      </c>
      <c r="C86" s="16">
        <v>170234</v>
      </c>
      <c r="D86" s="16">
        <v>172839</v>
      </c>
      <c r="E86" s="16">
        <v>171058</v>
      </c>
      <c r="F86" s="16">
        <v>176367</v>
      </c>
      <c r="G86" s="16">
        <v>187436</v>
      </c>
      <c r="H86" s="16">
        <v>187174</v>
      </c>
      <c r="I86" s="16">
        <v>184475</v>
      </c>
      <c r="J86" s="16">
        <v>189623</v>
      </c>
      <c r="K86" s="16">
        <v>199323</v>
      </c>
      <c r="L86" s="16">
        <v>200900</v>
      </c>
      <c r="M86" s="16">
        <v>194534</v>
      </c>
      <c r="N86" s="16">
        <v>199945</v>
      </c>
      <c r="O86" s="16">
        <v>218749</v>
      </c>
      <c r="P86" s="16">
        <v>223390</v>
      </c>
      <c r="Q86" s="16">
        <v>221919</v>
      </c>
      <c r="R86" s="16">
        <v>224418</v>
      </c>
      <c r="S86" s="16">
        <v>241754</v>
      </c>
      <c r="T86" s="16">
        <v>257014</v>
      </c>
      <c r="U86" s="16">
        <v>271588</v>
      </c>
      <c r="V86" s="16">
        <v>278491</v>
      </c>
      <c r="W86" s="16">
        <v>295036</v>
      </c>
      <c r="X86" s="16">
        <v>300419</v>
      </c>
      <c r="Y86" s="16">
        <v>299235</v>
      </c>
      <c r="Z86" s="16">
        <v>294159</v>
      </c>
      <c r="AA86" s="16">
        <v>317557</v>
      </c>
      <c r="AB86" s="16">
        <v>329002</v>
      </c>
      <c r="AC86" s="16">
        <v>296959</v>
      </c>
      <c r="AD86" s="16">
        <v>313813</v>
      </c>
      <c r="AE86" s="16">
        <v>297489</v>
      </c>
      <c r="AF86" s="16">
        <v>305579</v>
      </c>
      <c r="AG86" s="16">
        <v>314203</v>
      </c>
      <c r="AH86" s="16">
        <v>330969</v>
      </c>
      <c r="AI86" s="16">
        <v>328614</v>
      </c>
      <c r="AJ86" s="16">
        <v>337190</v>
      </c>
      <c r="AK86" s="16">
        <v>346162</v>
      </c>
      <c r="AL86" s="16">
        <v>352542</v>
      </c>
      <c r="AM86" s="16">
        <v>344303</v>
      </c>
      <c r="AN86" s="16">
        <v>349276</v>
      </c>
      <c r="AO86" s="16">
        <v>354816</v>
      </c>
      <c r="AP86" s="16">
        <v>353270</v>
      </c>
      <c r="AQ86" s="16">
        <v>358332</v>
      </c>
    </row>
    <row r="87" spans="1:43" ht="12.75" customHeight="1">
      <c r="A87" s="14"/>
      <c r="B87" s="27"/>
      <c r="C87" s="16"/>
      <c r="D87" s="16"/>
      <c r="E87" s="16"/>
      <c r="F87" s="16"/>
      <c r="G87" s="16"/>
      <c r="H87" s="16"/>
      <c r="I87" s="16"/>
      <c r="J87" s="16"/>
      <c r="K87" s="16"/>
      <c r="L87" s="16"/>
      <c r="M87" s="16"/>
      <c r="N87" s="16"/>
      <c r="O87" s="16"/>
      <c r="P87" s="16"/>
      <c r="Q87" s="16"/>
      <c r="R87" s="16"/>
      <c r="S87" s="16"/>
      <c r="T87" s="16"/>
      <c r="U87" s="16"/>
      <c r="V87" s="16"/>
      <c r="W87" s="16"/>
      <c r="X87" s="16"/>
      <c r="Y87" s="16"/>
      <c r="Z87" s="16"/>
      <c r="AA87" s="16"/>
      <c r="AB87" s="16"/>
      <c r="AC87" s="16"/>
      <c r="AD87" s="16"/>
      <c r="AE87" s="16"/>
      <c r="AF87" s="16"/>
      <c r="AG87" s="16"/>
      <c r="AH87" s="16"/>
      <c r="AI87" s="16"/>
      <c r="AJ87" s="16"/>
      <c r="AK87" s="16"/>
      <c r="AL87" s="16"/>
      <c r="AM87" s="16"/>
      <c r="AN87" s="16"/>
      <c r="AO87" s="16"/>
      <c r="AP87" s="16"/>
      <c r="AQ87" s="16"/>
    </row>
    <row r="88" spans="1:43" ht="12.75" customHeight="1">
      <c r="A88" s="11" t="s">
        <v>191</v>
      </c>
      <c r="B88" s="27" t="s">
        <v>355</v>
      </c>
      <c r="C88" s="16">
        <v>283405</v>
      </c>
      <c r="D88" s="16">
        <v>285566</v>
      </c>
      <c r="E88" s="16">
        <v>285777</v>
      </c>
      <c r="F88" s="16">
        <v>291793</v>
      </c>
      <c r="G88" s="16">
        <v>307105</v>
      </c>
      <c r="H88" s="16">
        <v>308369</v>
      </c>
      <c r="I88" s="16">
        <v>307749</v>
      </c>
      <c r="J88" s="16">
        <v>314473</v>
      </c>
      <c r="K88" s="16">
        <v>326915</v>
      </c>
      <c r="L88" s="16">
        <v>329652</v>
      </c>
      <c r="M88" s="16">
        <v>323323</v>
      </c>
      <c r="N88" s="16">
        <v>334500</v>
      </c>
      <c r="O88" s="16">
        <v>357025</v>
      </c>
      <c r="P88" s="16">
        <v>362570</v>
      </c>
      <c r="Q88" s="16">
        <v>362750</v>
      </c>
      <c r="R88" s="16">
        <v>366224</v>
      </c>
      <c r="S88" s="16">
        <v>385699</v>
      </c>
      <c r="T88" s="16">
        <v>402663</v>
      </c>
      <c r="U88" s="16">
        <v>419586</v>
      </c>
      <c r="V88" s="16">
        <v>428601</v>
      </c>
      <c r="W88" s="16">
        <v>455788</v>
      </c>
      <c r="X88" s="16">
        <v>448669</v>
      </c>
      <c r="Y88" s="16">
        <v>466533</v>
      </c>
      <c r="Z88" s="16">
        <v>465896</v>
      </c>
      <c r="AA88" s="16">
        <v>503064</v>
      </c>
      <c r="AB88" s="16">
        <v>516630</v>
      </c>
      <c r="AC88" s="16">
        <v>489886</v>
      </c>
      <c r="AD88" s="16">
        <v>509488</v>
      </c>
      <c r="AE88" s="16">
        <v>495448</v>
      </c>
      <c r="AF88" s="16">
        <v>506167</v>
      </c>
      <c r="AG88" s="16">
        <v>517989</v>
      </c>
      <c r="AH88" s="16">
        <v>537091</v>
      </c>
      <c r="AI88" s="16">
        <v>539056</v>
      </c>
      <c r="AJ88" s="16">
        <v>549354</v>
      </c>
      <c r="AK88" s="16">
        <v>560352</v>
      </c>
      <c r="AL88" s="16">
        <v>568446</v>
      </c>
      <c r="AM88" s="16">
        <v>564534</v>
      </c>
      <c r="AN88" s="16">
        <v>570696</v>
      </c>
      <c r="AO88" s="16">
        <v>577804</v>
      </c>
      <c r="AP88" s="16">
        <v>578516</v>
      </c>
      <c r="AQ88" s="16">
        <v>586280</v>
      </c>
    </row>
    <row r="89" spans="1:43" ht="12.75" customHeight="1">
      <c r="A89" s="19"/>
      <c r="B89" s="27"/>
      <c r="C89" s="16"/>
      <c r="D89" s="16"/>
      <c r="E89" s="16"/>
      <c r="F89" s="16"/>
      <c r="G89" s="16"/>
      <c r="H89" s="16"/>
      <c r="I89" s="16"/>
      <c r="J89" s="16"/>
      <c r="K89" s="16"/>
      <c r="L89" s="16"/>
      <c r="M89" s="16"/>
      <c r="N89" s="16"/>
      <c r="O89" s="16"/>
      <c r="P89" s="16"/>
      <c r="Q89" s="16"/>
      <c r="R89" s="16"/>
      <c r="S89" s="16"/>
      <c r="T89" s="16"/>
      <c r="U89" s="16"/>
      <c r="V89" s="16"/>
      <c r="W89" s="16"/>
      <c r="X89" s="16"/>
      <c r="Y89" s="16"/>
      <c r="Z89" s="16"/>
      <c r="AA89" s="16"/>
      <c r="AB89" s="16"/>
      <c r="AC89" s="16"/>
      <c r="AD89" s="16"/>
      <c r="AE89" s="16"/>
      <c r="AF89" s="16"/>
      <c r="AG89" s="16"/>
      <c r="AH89" s="16"/>
      <c r="AI89" s="16"/>
      <c r="AJ89" s="16"/>
      <c r="AK89" s="16"/>
      <c r="AL89" s="16"/>
      <c r="AM89" s="16"/>
      <c r="AN89" s="16"/>
      <c r="AO89" s="16"/>
      <c r="AP89" s="16"/>
      <c r="AQ89" s="16"/>
    </row>
    <row r="90" spans="1:43" s="10" customFormat="1" ht="12.75" customHeight="1">
      <c r="A90" s="44" t="s">
        <v>193</v>
      </c>
      <c r="B90" s="45"/>
      <c r="C90" s="45"/>
      <c r="D90" s="45"/>
      <c r="E90" s="45"/>
      <c r="F90" s="45"/>
      <c r="G90" s="45"/>
      <c r="H90" s="45"/>
      <c r="I90" s="45"/>
      <c r="J90" s="45"/>
      <c r="K90" s="45"/>
      <c r="L90" s="45"/>
      <c r="M90" s="45"/>
      <c r="N90" s="45"/>
      <c r="O90" s="45"/>
      <c r="P90" s="45"/>
      <c r="Q90" s="45"/>
      <c r="R90" s="45"/>
      <c r="S90" s="45"/>
      <c r="T90" s="45"/>
      <c r="U90" s="45"/>
      <c r="V90" s="45"/>
      <c r="W90" s="45"/>
      <c r="X90" s="45"/>
      <c r="Y90" s="45"/>
      <c r="Z90" s="45"/>
      <c r="AA90" s="45"/>
      <c r="AB90" s="45"/>
      <c r="AC90" s="45"/>
      <c r="AD90" s="45"/>
      <c r="AE90" s="45"/>
      <c r="AF90" s="45"/>
      <c r="AG90" s="45"/>
      <c r="AH90" s="45"/>
      <c r="AI90" s="45"/>
      <c r="AJ90" s="45"/>
      <c r="AK90" s="45"/>
      <c r="AL90" s="45"/>
      <c r="AM90" s="45"/>
      <c r="AN90" s="45"/>
      <c r="AO90" s="45"/>
      <c r="AP90" s="45"/>
      <c r="AQ90" s="45"/>
    </row>
    <row r="91" spans="1:43" ht="12.75" customHeight="1">
      <c r="A91" s="11" t="s">
        <v>194</v>
      </c>
      <c r="B91" s="12"/>
      <c r="C91" s="16"/>
      <c r="D91" s="16"/>
      <c r="E91" s="16"/>
      <c r="F91" s="16"/>
      <c r="G91" s="16"/>
      <c r="H91" s="16"/>
      <c r="I91" s="16"/>
      <c r="J91" s="16"/>
      <c r="K91" s="16"/>
      <c r="L91" s="16"/>
      <c r="M91" s="16"/>
      <c r="N91" s="16"/>
      <c r="O91" s="16"/>
      <c r="P91" s="16"/>
      <c r="Q91" s="16"/>
      <c r="R91" s="16"/>
      <c r="S91" s="16"/>
      <c r="T91" s="16"/>
      <c r="U91" s="16"/>
      <c r="V91" s="16"/>
      <c r="W91" s="16"/>
      <c r="X91" s="16"/>
      <c r="Y91" s="16"/>
      <c r="Z91" s="16"/>
      <c r="AA91" s="16"/>
      <c r="AB91" s="16"/>
      <c r="AC91" s="16"/>
      <c r="AD91" s="16"/>
      <c r="AE91" s="16"/>
      <c r="AF91" s="16"/>
      <c r="AG91" s="16"/>
      <c r="AH91" s="16"/>
      <c r="AI91" s="16"/>
      <c r="AJ91" s="16"/>
      <c r="AK91" s="16"/>
      <c r="AL91" s="16"/>
      <c r="AM91" s="16"/>
      <c r="AN91" s="16"/>
      <c r="AO91" s="16"/>
      <c r="AP91" s="16"/>
      <c r="AQ91" s="16"/>
    </row>
    <row r="92" spans="1:43" ht="12.75" customHeight="1">
      <c r="A92" s="14" t="s">
        <v>345</v>
      </c>
      <c r="B92" s="15" t="s">
        <v>356</v>
      </c>
      <c r="C92" s="16">
        <v>1678</v>
      </c>
      <c r="D92" s="16">
        <v>1648</v>
      </c>
      <c r="E92" s="16">
        <v>1648</v>
      </c>
      <c r="F92" s="16">
        <v>1658</v>
      </c>
      <c r="G92" s="16">
        <v>1621</v>
      </c>
      <c r="H92" s="16">
        <v>1673</v>
      </c>
      <c r="I92" s="16">
        <v>1712</v>
      </c>
      <c r="J92" s="16">
        <v>1716</v>
      </c>
      <c r="K92" s="16">
        <v>1777</v>
      </c>
      <c r="L92" s="16">
        <v>1804</v>
      </c>
      <c r="M92" s="16">
        <v>1767</v>
      </c>
      <c r="N92" s="16">
        <v>1746</v>
      </c>
      <c r="O92" s="16">
        <v>1775</v>
      </c>
      <c r="P92" s="16">
        <v>1861</v>
      </c>
      <c r="Q92" s="16">
        <v>1759</v>
      </c>
      <c r="R92" s="16">
        <v>1942</v>
      </c>
      <c r="S92" s="16">
        <v>1831</v>
      </c>
      <c r="T92" s="16">
        <v>1821</v>
      </c>
      <c r="U92" s="16">
        <v>1715</v>
      </c>
      <c r="V92" s="16">
        <v>1731</v>
      </c>
      <c r="W92" s="16">
        <v>1741</v>
      </c>
      <c r="X92" s="16">
        <v>4208</v>
      </c>
      <c r="Y92" s="16">
        <v>4208</v>
      </c>
      <c r="Z92" s="16">
        <v>4082</v>
      </c>
      <c r="AA92" s="16">
        <v>4397</v>
      </c>
      <c r="AB92" s="16">
        <v>4616</v>
      </c>
      <c r="AC92" s="16">
        <v>4334</v>
      </c>
      <c r="AD92" s="16">
        <v>4425</v>
      </c>
      <c r="AE92" s="16">
        <v>4520</v>
      </c>
      <c r="AF92" s="16">
        <v>4526</v>
      </c>
      <c r="AG92" s="16">
        <v>4389</v>
      </c>
      <c r="AH92" s="16">
        <v>4581</v>
      </c>
      <c r="AI92" s="16">
        <v>4480</v>
      </c>
      <c r="AJ92" s="16">
        <v>4401</v>
      </c>
      <c r="AK92" s="16">
        <v>4776</v>
      </c>
      <c r="AL92" s="16">
        <v>4808</v>
      </c>
      <c r="AM92" s="16">
        <v>4674</v>
      </c>
      <c r="AN92" s="16">
        <v>4881</v>
      </c>
      <c r="AO92" s="16">
        <v>4878</v>
      </c>
      <c r="AP92" s="16">
        <v>4892</v>
      </c>
      <c r="AQ92" s="16">
        <v>4954</v>
      </c>
    </row>
    <row r="93" spans="1:43" ht="12.75" customHeight="1">
      <c r="A93" s="14" t="s">
        <v>177</v>
      </c>
      <c r="B93" s="15" t="s">
        <v>357</v>
      </c>
      <c r="C93" s="16">
        <v>82721</v>
      </c>
      <c r="D93" s="16">
        <v>84326</v>
      </c>
      <c r="E93" s="16">
        <v>83282</v>
      </c>
      <c r="F93" s="16">
        <v>84599</v>
      </c>
      <c r="G93" s="16">
        <v>84084</v>
      </c>
      <c r="H93" s="16">
        <v>85870</v>
      </c>
      <c r="I93" s="16">
        <v>80955</v>
      </c>
      <c r="J93" s="16">
        <v>84307</v>
      </c>
      <c r="K93" s="16">
        <v>84081</v>
      </c>
      <c r="L93" s="16">
        <v>85836</v>
      </c>
      <c r="M93" s="16">
        <v>88004</v>
      </c>
      <c r="N93" s="16">
        <v>81672</v>
      </c>
      <c r="O93" s="16">
        <v>80057</v>
      </c>
      <c r="P93" s="16">
        <v>84169</v>
      </c>
      <c r="Q93" s="16">
        <v>85511</v>
      </c>
      <c r="R93" s="16">
        <v>89805</v>
      </c>
      <c r="S93" s="16">
        <v>114723</v>
      </c>
      <c r="T93" s="16">
        <v>135354</v>
      </c>
      <c r="U93" s="16">
        <v>142278</v>
      </c>
      <c r="V93" s="16">
        <v>151181</v>
      </c>
      <c r="W93" s="16">
        <v>144689</v>
      </c>
      <c r="X93" s="16">
        <v>154132</v>
      </c>
      <c r="Y93" s="16">
        <v>156340</v>
      </c>
      <c r="Z93" s="16">
        <v>155764</v>
      </c>
      <c r="AA93" s="16">
        <v>147605</v>
      </c>
      <c r="AB93" s="16">
        <v>152057</v>
      </c>
      <c r="AC93" s="16">
        <v>156445</v>
      </c>
      <c r="AD93" s="16">
        <v>173173</v>
      </c>
      <c r="AE93" s="16">
        <v>152952</v>
      </c>
      <c r="AF93" s="16">
        <v>166103</v>
      </c>
      <c r="AG93" s="16">
        <v>172118</v>
      </c>
      <c r="AH93" s="16">
        <v>187155</v>
      </c>
      <c r="AI93" s="16">
        <v>179957</v>
      </c>
      <c r="AJ93" s="16">
        <v>192719</v>
      </c>
      <c r="AK93" s="16">
        <v>198983</v>
      </c>
      <c r="AL93" s="16">
        <v>209464</v>
      </c>
      <c r="AM93" s="16">
        <v>202209</v>
      </c>
      <c r="AN93" s="16">
        <v>210434</v>
      </c>
      <c r="AO93" s="16">
        <v>217423</v>
      </c>
      <c r="AP93" s="16">
        <v>223427</v>
      </c>
      <c r="AQ93" s="16">
        <v>219848</v>
      </c>
    </row>
    <row r="94" spans="1:43" ht="12.75" customHeight="1">
      <c r="A94" s="14" t="s">
        <v>179</v>
      </c>
      <c r="B94" s="15" t="s">
        <v>358</v>
      </c>
      <c r="C94" s="16">
        <v>7352</v>
      </c>
      <c r="D94" s="16">
        <v>6547</v>
      </c>
      <c r="E94" s="16">
        <v>6749</v>
      </c>
      <c r="F94" s="16">
        <v>7334</v>
      </c>
      <c r="G94" s="16">
        <v>8020</v>
      </c>
      <c r="H94" s="16">
        <v>7920</v>
      </c>
      <c r="I94" s="16">
        <v>7205</v>
      </c>
      <c r="J94" s="16">
        <v>8647</v>
      </c>
      <c r="K94" s="16">
        <v>9414</v>
      </c>
      <c r="L94" s="16">
        <v>11620</v>
      </c>
      <c r="M94" s="16">
        <v>8629</v>
      </c>
      <c r="N94" s="16">
        <v>11767</v>
      </c>
      <c r="O94" s="16">
        <v>12352</v>
      </c>
      <c r="P94" s="16">
        <v>11858</v>
      </c>
      <c r="Q94" s="16">
        <v>10562</v>
      </c>
      <c r="R94" s="16">
        <v>18133</v>
      </c>
      <c r="S94" s="16">
        <v>16324</v>
      </c>
      <c r="T94" s="16">
        <v>12696</v>
      </c>
      <c r="U94" s="16">
        <v>14790</v>
      </c>
      <c r="V94" s="16">
        <v>13743</v>
      </c>
      <c r="W94" s="16">
        <v>13015</v>
      </c>
      <c r="X94" s="16">
        <v>14603</v>
      </c>
      <c r="Y94" s="16">
        <v>13648</v>
      </c>
      <c r="Z94" s="16">
        <v>14968</v>
      </c>
      <c r="AA94" s="16">
        <v>14293</v>
      </c>
      <c r="AB94" s="16">
        <v>14901</v>
      </c>
      <c r="AC94" s="16">
        <v>14843</v>
      </c>
      <c r="AD94" s="16">
        <v>15337</v>
      </c>
      <c r="AE94" s="16">
        <v>13742</v>
      </c>
      <c r="AF94" s="16">
        <v>14102</v>
      </c>
      <c r="AG94" s="16">
        <v>15567</v>
      </c>
      <c r="AH94" s="16">
        <v>17759</v>
      </c>
      <c r="AI94" s="16">
        <v>16045</v>
      </c>
      <c r="AJ94" s="16">
        <v>25730</v>
      </c>
      <c r="AK94" s="16">
        <v>26988</v>
      </c>
      <c r="AL94" s="16">
        <v>26273</v>
      </c>
      <c r="AM94" s="16">
        <v>26675</v>
      </c>
      <c r="AN94" s="16">
        <v>22329</v>
      </c>
      <c r="AO94" s="16">
        <v>21199</v>
      </c>
      <c r="AP94" s="16">
        <v>20980</v>
      </c>
      <c r="AQ94" s="16">
        <v>22820</v>
      </c>
    </row>
    <row r="95" spans="1:43" ht="12.75" customHeight="1">
      <c r="A95" s="14" t="s">
        <v>183</v>
      </c>
      <c r="B95" s="15" t="s">
        <v>359</v>
      </c>
      <c r="C95" s="16">
        <v>12321</v>
      </c>
      <c r="D95" s="16">
        <v>11890</v>
      </c>
      <c r="E95" s="16">
        <v>12343</v>
      </c>
      <c r="F95" s="16">
        <v>12051</v>
      </c>
      <c r="G95" s="16">
        <v>11396</v>
      </c>
      <c r="H95" s="16">
        <v>11018</v>
      </c>
      <c r="I95" s="16">
        <v>10427</v>
      </c>
      <c r="J95" s="16">
        <v>10404</v>
      </c>
      <c r="K95" s="16">
        <v>10551</v>
      </c>
      <c r="L95" s="16">
        <v>10198</v>
      </c>
      <c r="M95" s="16">
        <v>10373</v>
      </c>
      <c r="N95" s="16">
        <v>10064</v>
      </c>
      <c r="O95" s="16">
        <v>10138</v>
      </c>
      <c r="P95" s="16">
        <v>9873</v>
      </c>
      <c r="Q95" s="16">
        <v>9683</v>
      </c>
      <c r="R95" s="16">
        <v>10240</v>
      </c>
      <c r="S95" s="16">
        <v>9940</v>
      </c>
      <c r="T95" s="16">
        <v>9666</v>
      </c>
      <c r="U95" s="16">
        <v>8822</v>
      </c>
      <c r="V95" s="16">
        <v>8604</v>
      </c>
      <c r="W95" s="16">
        <v>8635</v>
      </c>
      <c r="X95" s="16">
        <v>8605</v>
      </c>
      <c r="Y95" s="16">
        <v>8337</v>
      </c>
      <c r="Z95" s="16">
        <v>8256</v>
      </c>
      <c r="AA95" s="16">
        <v>8768</v>
      </c>
      <c r="AB95" s="16">
        <v>8924</v>
      </c>
      <c r="AC95" s="16">
        <v>8908</v>
      </c>
      <c r="AD95" s="16">
        <v>9499</v>
      </c>
      <c r="AE95" s="16">
        <v>8898</v>
      </c>
      <c r="AF95" s="16">
        <v>9735</v>
      </c>
      <c r="AG95" s="16">
        <v>8571</v>
      </c>
      <c r="AH95" s="16">
        <v>8354</v>
      </c>
      <c r="AI95" s="16">
        <v>8286</v>
      </c>
      <c r="AJ95" s="16">
        <v>8378</v>
      </c>
      <c r="AK95" s="16">
        <v>8143</v>
      </c>
      <c r="AL95" s="16">
        <v>8229</v>
      </c>
      <c r="AM95" s="16">
        <v>8083</v>
      </c>
      <c r="AN95" s="16">
        <v>7960</v>
      </c>
      <c r="AO95" s="16">
        <v>9140</v>
      </c>
      <c r="AP95" s="16">
        <v>8153</v>
      </c>
      <c r="AQ95" s="16">
        <v>7782</v>
      </c>
    </row>
    <row r="96" spans="1:43" ht="12.75" customHeight="1">
      <c r="A96" s="14" t="s">
        <v>185</v>
      </c>
      <c r="B96" s="15" t="s">
        <v>360</v>
      </c>
      <c r="C96" s="16">
        <v>1922</v>
      </c>
      <c r="D96" s="16">
        <v>1928</v>
      </c>
      <c r="E96" s="16">
        <v>1818</v>
      </c>
      <c r="F96" s="16">
        <v>1982</v>
      </c>
      <c r="G96" s="16">
        <v>1475</v>
      </c>
      <c r="H96" s="16">
        <v>1809</v>
      </c>
      <c r="I96" s="16">
        <v>1892</v>
      </c>
      <c r="J96" s="16">
        <v>1885</v>
      </c>
      <c r="K96" s="16">
        <v>2974</v>
      </c>
      <c r="L96" s="16">
        <v>2395</v>
      </c>
      <c r="M96" s="16">
        <v>2202</v>
      </c>
      <c r="N96" s="16">
        <v>1771</v>
      </c>
      <c r="O96" s="16">
        <v>2071</v>
      </c>
      <c r="P96" s="16">
        <v>4072</v>
      </c>
      <c r="Q96" s="16">
        <v>2932</v>
      </c>
      <c r="R96" s="16">
        <v>7812</v>
      </c>
      <c r="S96" s="16">
        <v>2975</v>
      </c>
      <c r="T96" s="16">
        <v>3591</v>
      </c>
      <c r="U96" s="16">
        <v>3264</v>
      </c>
      <c r="V96" s="16">
        <v>6337</v>
      </c>
      <c r="W96" s="16">
        <v>5995</v>
      </c>
      <c r="X96" s="16">
        <v>7248</v>
      </c>
      <c r="Y96" s="16">
        <v>9200</v>
      </c>
      <c r="Z96" s="16">
        <v>11104</v>
      </c>
      <c r="AA96" s="16">
        <v>16346</v>
      </c>
      <c r="AB96" s="16">
        <v>20362</v>
      </c>
      <c r="AC96" s="16">
        <v>14156</v>
      </c>
      <c r="AD96" s="16">
        <v>11694</v>
      </c>
      <c r="AE96" s="16">
        <v>12337</v>
      </c>
      <c r="AF96" s="16">
        <v>13455</v>
      </c>
      <c r="AG96" s="16">
        <v>9018</v>
      </c>
      <c r="AH96" s="16">
        <v>9272</v>
      </c>
      <c r="AI96" s="16">
        <v>7462</v>
      </c>
      <c r="AJ96" s="16">
        <v>5543</v>
      </c>
      <c r="AK96" s="16">
        <v>9943</v>
      </c>
      <c r="AL96" s="16">
        <v>7890</v>
      </c>
      <c r="AM96" s="16">
        <v>4684</v>
      </c>
      <c r="AN96" s="16">
        <v>5423</v>
      </c>
      <c r="AO96" s="16">
        <v>5198</v>
      </c>
      <c r="AP96" s="16">
        <v>6981</v>
      </c>
      <c r="AQ96" s="16">
        <v>5310</v>
      </c>
    </row>
    <row r="97" spans="1:43" ht="12.75" customHeight="1">
      <c r="A97" s="14" t="s">
        <v>200</v>
      </c>
      <c r="B97" s="15" t="s">
        <v>361</v>
      </c>
      <c r="C97" s="16">
        <v>18036</v>
      </c>
      <c r="D97" s="16">
        <v>19827</v>
      </c>
      <c r="E97" s="16">
        <v>17629</v>
      </c>
      <c r="F97" s="16">
        <v>18457</v>
      </c>
      <c r="G97" s="16">
        <v>20737</v>
      </c>
      <c r="H97" s="16">
        <v>18962</v>
      </c>
      <c r="I97" s="16">
        <v>17287</v>
      </c>
      <c r="J97" s="16">
        <v>18853</v>
      </c>
      <c r="K97" s="16">
        <v>21151</v>
      </c>
      <c r="L97" s="16">
        <v>19297</v>
      </c>
      <c r="M97" s="16">
        <v>17898</v>
      </c>
      <c r="N97" s="16">
        <v>20808</v>
      </c>
      <c r="O97" s="16">
        <v>24288</v>
      </c>
      <c r="P97" s="16">
        <v>22539</v>
      </c>
      <c r="Q97" s="16">
        <v>21795</v>
      </c>
      <c r="R97" s="16">
        <v>24056</v>
      </c>
      <c r="S97" s="16">
        <v>26279</v>
      </c>
      <c r="T97" s="16">
        <v>24338</v>
      </c>
      <c r="U97" s="16">
        <v>24616</v>
      </c>
      <c r="V97" s="16">
        <v>25117</v>
      </c>
      <c r="W97" s="16">
        <v>27419</v>
      </c>
      <c r="X97" s="16">
        <v>25434</v>
      </c>
      <c r="Y97" s="16">
        <v>24879</v>
      </c>
      <c r="Z97" s="16">
        <v>27636</v>
      </c>
      <c r="AA97" s="16">
        <v>34311</v>
      </c>
      <c r="AB97" s="16">
        <v>28639</v>
      </c>
      <c r="AC97" s="16">
        <v>24533</v>
      </c>
      <c r="AD97" s="16">
        <v>27990</v>
      </c>
      <c r="AE97" s="16">
        <v>31505</v>
      </c>
      <c r="AF97" s="16">
        <v>30686</v>
      </c>
      <c r="AG97" s="16">
        <v>27457</v>
      </c>
      <c r="AH97" s="16">
        <v>28850</v>
      </c>
      <c r="AI97" s="16">
        <v>31855</v>
      </c>
      <c r="AJ97" s="16">
        <v>34389</v>
      </c>
      <c r="AK97" s="16">
        <v>31107</v>
      </c>
      <c r="AL97" s="16">
        <v>35204</v>
      </c>
      <c r="AM97" s="16">
        <v>34495</v>
      </c>
      <c r="AN97" s="16">
        <v>33139</v>
      </c>
      <c r="AO97" s="16">
        <v>31703</v>
      </c>
      <c r="AP97" s="16">
        <v>34080</v>
      </c>
      <c r="AQ97" s="16">
        <v>31174</v>
      </c>
    </row>
    <row r="98" spans="1:43" ht="12.75" customHeight="1">
      <c r="A98" s="14" t="s">
        <v>202</v>
      </c>
      <c r="B98" s="15" t="s">
        <v>362</v>
      </c>
      <c r="C98" s="16">
        <v>124030</v>
      </c>
      <c r="D98" s="16">
        <v>126166</v>
      </c>
      <c r="E98" s="16">
        <v>123469</v>
      </c>
      <c r="F98" s="16">
        <v>126081</v>
      </c>
      <c r="G98" s="16">
        <v>127333</v>
      </c>
      <c r="H98" s="16">
        <v>127252</v>
      </c>
      <c r="I98" s="16">
        <v>119478</v>
      </c>
      <c r="J98" s="16">
        <v>125812</v>
      </c>
      <c r="K98" s="16">
        <v>129948</v>
      </c>
      <c r="L98" s="16">
        <v>131150</v>
      </c>
      <c r="M98" s="16">
        <v>128873</v>
      </c>
      <c r="N98" s="16">
        <v>127828</v>
      </c>
      <c r="O98" s="16">
        <v>130681</v>
      </c>
      <c r="P98" s="16">
        <v>134372</v>
      </c>
      <c r="Q98" s="16">
        <v>132242</v>
      </c>
      <c r="R98" s="16">
        <v>151988</v>
      </c>
      <c r="S98" s="16">
        <v>172072</v>
      </c>
      <c r="T98" s="16">
        <v>187466</v>
      </c>
      <c r="U98" s="16">
        <v>195485</v>
      </c>
      <c r="V98" s="16">
        <v>206713</v>
      </c>
      <c r="W98" s="16">
        <v>201494</v>
      </c>
      <c r="X98" s="16">
        <v>214230</v>
      </c>
      <c r="Y98" s="16">
        <v>216612</v>
      </c>
      <c r="Z98" s="16">
        <v>221810</v>
      </c>
      <c r="AA98" s="16">
        <v>225720</v>
      </c>
      <c r="AB98" s="16">
        <v>229499</v>
      </c>
      <c r="AC98" s="16">
        <v>223219</v>
      </c>
      <c r="AD98" s="16">
        <v>242118</v>
      </c>
      <c r="AE98" s="16">
        <v>223954</v>
      </c>
      <c r="AF98" s="16">
        <v>238607</v>
      </c>
      <c r="AG98" s="16">
        <v>237120</v>
      </c>
      <c r="AH98" s="16">
        <v>255971</v>
      </c>
      <c r="AI98" s="16">
        <v>248085</v>
      </c>
      <c r="AJ98" s="16">
        <v>271160</v>
      </c>
      <c r="AK98" s="16">
        <v>279940</v>
      </c>
      <c r="AL98" s="16">
        <v>291868</v>
      </c>
      <c r="AM98" s="16">
        <v>280820</v>
      </c>
      <c r="AN98" s="16">
        <v>284166</v>
      </c>
      <c r="AO98" s="16">
        <v>289541</v>
      </c>
      <c r="AP98" s="16">
        <v>298513</v>
      </c>
      <c r="AQ98" s="16">
        <v>291888</v>
      </c>
    </row>
    <row r="99" spans="1:43" ht="12.75" customHeight="1">
      <c r="A99" s="19"/>
      <c r="B99" s="15"/>
      <c r="C99" s="16"/>
      <c r="D99" s="16"/>
      <c r="E99" s="16"/>
      <c r="F99" s="16"/>
      <c r="G99" s="16"/>
      <c r="H99" s="16"/>
      <c r="I99" s="16"/>
      <c r="J99" s="16"/>
      <c r="K99" s="16"/>
      <c r="L99" s="16"/>
      <c r="M99" s="16"/>
      <c r="N99" s="16"/>
      <c r="O99" s="16"/>
      <c r="P99" s="16"/>
      <c r="Q99" s="16"/>
      <c r="R99" s="16"/>
      <c r="S99" s="16"/>
      <c r="T99" s="16"/>
      <c r="U99" s="16"/>
      <c r="V99" s="16"/>
      <c r="W99" s="16"/>
      <c r="X99" s="16"/>
      <c r="Y99" s="16"/>
      <c r="Z99" s="16"/>
      <c r="AA99" s="16"/>
      <c r="AB99" s="16"/>
      <c r="AC99" s="16"/>
      <c r="AD99" s="16"/>
      <c r="AE99" s="16"/>
      <c r="AF99" s="16"/>
      <c r="AG99" s="16"/>
      <c r="AH99" s="16"/>
      <c r="AI99" s="16"/>
      <c r="AJ99" s="16"/>
      <c r="AK99" s="16"/>
      <c r="AL99" s="16"/>
      <c r="AM99" s="16"/>
      <c r="AN99" s="16"/>
      <c r="AO99" s="16"/>
      <c r="AP99" s="16"/>
      <c r="AQ99" s="16"/>
    </row>
    <row r="100" spans="1:43" ht="12.75" customHeight="1">
      <c r="A100" s="20" t="s">
        <v>204</v>
      </c>
      <c r="B100" s="15" t="s">
        <v>363</v>
      </c>
      <c r="C100" s="16">
        <v>159375</v>
      </c>
      <c r="D100" s="16">
        <v>159398</v>
      </c>
      <c r="E100" s="16">
        <v>162310</v>
      </c>
      <c r="F100" s="16">
        <v>165711</v>
      </c>
      <c r="G100" s="16">
        <v>179772</v>
      </c>
      <c r="H100" s="16">
        <v>181117</v>
      </c>
      <c r="I100" s="16">
        <v>188272</v>
      </c>
      <c r="J100" s="16">
        <v>188660</v>
      </c>
      <c r="K100" s="16">
        <v>196966</v>
      </c>
      <c r="L100" s="16">
        <v>198502</v>
      </c>
      <c r="M100" s="16">
        <v>194449</v>
      </c>
      <c r="N100" s="16">
        <v>206670</v>
      </c>
      <c r="O100" s="16">
        <v>226343</v>
      </c>
      <c r="P100" s="16">
        <v>228197</v>
      </c>
      <c r="Q100" s="16">
        <v>230508</v>
      </c>
      <c r="R100" s="16">
        <v>214236</v>
      </c>
      <c r="S100" s="16">
        <v>213627</v>
      </c>
      <c r="T100" s="16">
        <v>215198</v>
      </c>
      <c r="U100" s="16">
        <v>224100</v>
      </c>
      <c r="V100" s="16">
        <v>221887</v>
      </c>
      <c r="W100" s="16">
        <v>254292</v>
      </c>
      <c r="X100" s="16">
        <v>234438</v>
      </c>
      <c r="Y100" s="16">
        <v>249920</v>
      </c>
      <c r="Z100" s="16">
        <v>244085</v>
      </c>
      <c r="AA100" s="16">
        <v>277342</v>
      </c>
      <c r="AB100" s="16">
        <v>287130</v>
      </c>
      <c r="AC100" s="16">
        <v>266667</v>
      </c>
      <c r="AD100" s="16">
        <v>267372</v>
      </c>
      <c r="AE100" s="16">
        <v>271494</v>
      </c>
      <c r="AF100" s="16">
        <v>267561</v>
      </c>
      <c r="AG100" s="16">
        <v>280871</v>
      </c>
      <c r="AH100" s="16">
        <v>281122</v>
      </c>
      <c r="AI100" s="16">
        <v>290970</v>
      </c>
      <c r="AJ100" s="16">
        <v>278192</v>
      </c>
      <c r="AK100" s="16">
        <v>280410</v>
      </c>
      <c r="AL100" s="16">
        <v>276579</v>
      </c>
      <c r="AM100" s="16">
        <v>283714</v>
      </c>
      <c r="AN100" s="16">
        <v>286528</v>
      </c>
      <c r="AO100" s="16">
        <v>288263</v>
      </c>
      <c r="AP100" s="16">
        <v>280004</v>
      </c>
      <c r="AQ100" s="16">
        <v>294390</v>
      </c>
    </row>
    <row r="101" spans="1:43" ht="12.75" customHeight="1">
      <c r="A101" s="19"/>
      <c r="B101" s="15"/>
      <c r="C101" s="16"/>
      <c r="D101" s="16"/>
      <c r="E101" s="16"/>
      <c r="F101" s="16"/>
      <c r="G101" s="16"/>
      <c r="H101" s="16"/>
      <c r="I101" s="16"/>
      <c r="J101" s="16"/>
      <c r="K101" s="16"/>
      <c r="L101" s="16"/>
      <c r="M101" s="16"/>
      <c r="N101" s="16"/>
      <c r="O101" s="16"/>
      <c r="P101" s="16"/>
      <c r="Q101" s="16"/>
      <c r="R101" s="16"/>
      <c r="S101" s="16"/>
      <c r="T101" s="16"/>
      <c r="U101" s="16"/>
      <c r="V101" s="16"/>
      <c r="W101" s="16"/>
      <c r="X101" s="16"/>
      <c r="Y101" s="16"/>
      <c r="Z101" s="16"/>
      <c r="AA101" s="16"/>
      <c r="AB101" s="16"/>
      <c r="AC101" s="16"/>
      <c r="AD101" s="16"/>
      <c r="AE101" s="16"/>
      <c r="AF101" s="16"/>
      <c r="AG101" s="16"/>
      <c r="AH101" s="16"/>
      <c r="AI101" s="16"/>
      <c r="AJ101" s="16"/>
      <c r="AK101" s="16"/>
      <c r="AL101" s="16"/>
      <c r="AM101" s="16"/>
      <c r="AN101" s="16"/>
      <c r="AO101" s="16"/>
      <c r="AP101" s="16"/>
      <c r="AQ101" s="16"/>
    </row>
    <row r="102" spans="1:43" ht="12.75" customHeight="1">
      <c r="A102" s="28" t="s">
        <v>206</v>
      </c>
      <c r="B102" s="43" t="s">
        <v>364</v>
      </c>
      <c r="C102" s="47">
        <v>283405</v>
      </c>
      <c r="D102" s="47">
        <v>285564</v>
      </c>
      <c r="E102" s="47">
        <v>285779</v>
      </c>
      <c r="F102" s="47">
        <v>291792</v>
      </c>
      <c r="G102" s="47">
        <v>307105</v>
      </c>
      <c r="H102" s="47">
        <v>308369</v>
      </c>
      <c r="I102" s="47">
        <v>307750</v>
      </c>
      <c r="J102" s="47">
        <v>314472</v>
      </c>
      <c r="K102" s="47">
        <v>326914</v>
      </c>
      <c r="L102" s="47">
        <v>329652</v>
      </c>
      <c r="M102" s="47">
        <v>323322</v>
      </c>
      <c r="N102" s="47">
        <v>334498</v>
      </c>
      <c r="O102" s="47">
        <v>357024</v>
      </c>
      <c r="P102" s="47">
        <v>362569</v>
      </c>
      <c r="Q102" s="47">
        <v>362750</v>
      </c>
      <c r="R102" s="47">
        <v>366224</v>
      </c>
      <c r="S102" s="47">
        <v>385699</v>
      </c>
      <c r="T102" s="47">
        <v>402664</v>
      </c>
      <c r="U102" s="47">
        <v>419585</v>
      </c>
      <c r="V102" s="47">
        <v>428600</v>
      </c>
      <c r="W102" s="47">
        <v>455786</v>
      </c>
      <c r="X102" s="47">
        <v>448668</v>
      </c>
      <c r="Y102" s="47">
        <v>466532</v>
      </c>
      <c r="Z102" s="47">
        <v>465895</v>
      </c>
      <c r="AA102" s="47">
        <v>503062</v>
      </c>
      <c r="AB102" s="47">
        <v>516629</v>
      </c>
      <c r="AC102" s="47">
        <v>489886</v>
      </c>
      <c r="AD102" s="47">
        <v>509490</v>
      </c>
      <c r="AE102" s="47">
        <v>495448</v>
      </c>
      <c r="AF102" s="47">
        <v>506168</v>
      </c>
      <c r="AG102" s="47">
        <v>517991</v>
      </c>
      <c r="AH102" s="47">
        <v>537093</v>
      </c>
      <c r="AI102" s="47">
        <v>539055</v>
      </c>
      <c r="AJ102" s="47">
        <v>549352</v>
      </c>
      <c r="AK102" s="47">
        <v>560350</v>
      </c>
      <c r="AL102" s="47">
        <v>568447</v>
      </c>
      <c r="AM102" s="47">
        <v>564534</v>
      </c>
      <c r="AN102" s="47">
        <v>570694</v>
      </c>
      <c r="AO102" s="47">
        <v>577804</v>
      </c>
      <c r="AP102" s="47">
        <v>578517</v>
      </c>
      <c r="AQ102" s="47">
        <v>586278</v>
      </c>
    </row>
    <row r="103" spans="1:43" ht="12.75" customHeight="1">
      <c r="A103" s="29" t="s">
        <v>208</v>
      </c>
      <c r="C103" s="16"/>
      <c r="D103" s="16"/>
      <c r="E103" s="16"/>
      <c r="F103" s="16"/>
      <c r="G103" s="16"/>
      <c r="H103" s="16"/>
      <c r="I103" s="16"/>
      <c r="J103" s="16"/>
      <c r="K103" s="16"/>
      <c r="L103" s="16"/>
      <c r="M103" s="16"/>
      <c r="N103" s="16"/>
      <c r="O103" s="16"/>
      <c r="P103" s="16"/>
      <c r="Q103" s="16"/>
      <c r="R103" s="16"/>
      <c r="S103" s="16"/>
      <c r="T103" s="16"/>
      <c r="U103" s="16"/>
      <c r="V103" s="16"/>
      <c r="W103" s="16"/>
      <c r="X103" s="16"/>
      <c r="Y103" s="16"/>
      <c r="Z103" s="16"/>
      <c r="AA103" s="16"/>
      <c r="AB103" s="16"/>
      <c r="AC103" s="16"/>
      <c r="AD103" s="16"/>
      <c r="AE103" s="16"/>
      <c r="AF103" s="16"/>
      <c r="AG103" s="16"/>
      <c r="AH103" s="16"/>
      <c r="AI103" s="16"/>
      <c r="AJ103" s="16"/>
      <c r="AK103" s="16"/>
      <c r="AL103" s="16"/>
      <c r="AM103" s="16"/>
      <c r="AN103" s="16"/>
      <c r="AO103" s="16"/>
      <c r="AP103" s="16"/>
      <c r="AQ103" s="16"/>
    </row>
    <row r="104" spans="1:43" ht="12.75" customHeight="1">
      <c r="A104" s="30" t="s">
        <v>209</v>
      </c>
      <c r="C104" s="16"/>
      <c r="D104" s="16"/>
      <c r="E104" s="16"/>
      <c r="F104" s="16"/>
      <c r="G104" s="16"/>
      <c r="H104" s="16"/>
      <c r="I104" s="16"/>
      <c r="J104" s="16"/>
      <c r="K104" s="16"/>
      <c r="L104" s="16"/>
      <c r="M104" s="16"/>
      <c r="N104" s="16"/>
      <c r="O104" s="16"/>
      <c r="P104" s="16"/>
      <c r="Q104" s="16"/>
      <c r="R104" s="16"/>
      <c r="S104" s="16"/>
      <c r="T104" s="16"/>
      <c r="U104" s="16"/>
      <c r="V104" s="16"/>
      <c r="W104" s="16"/>
      <c r="X104" s="16"/>
      <c r="Y104" s="16"/>
      <c r="Z104" s="16"/>
      <c r="AA104" s="16"/>
      <c r="AB104" s="16"/>
      <c r="AC104" s="16"/>
      <c r="AD104" s="16"/>
      <c r="AE104" s="16"/>
      <c r="AF104" s="16"/>
      <c r="AG104" s="16"/>
      <c r="AH104" s="16"/>
      <c r="AI104" s="16"/>
      <c r="AJ104" s="16"/>
      <c r="AK104" s="16"/>
      <c r="AL104" s="16"/>
      <c r="AM104" s="16"/>
      <c r="AN104" s="16"/>
      <c r="AO104" s="16"/>
      <c r="AP104" s="16"/>
      <c r="AQ104" s="16"/>
    </row>
    <row r="105" spans="1:43" ht="12.75" customHeight="1">
      <c r="A105" s="7" t="s">
        <v>365</v>
      </c>
      <c r="C105" s="16"/>
      <c r="D105" s="16"/>
      <c r="E105" s="16"/>
      <c r="F105" s="16"/>
      <c r="G105" s="16"/>
      <c r="H105" s="16"/>
      <c r="I105" s="16"/>
      <c r="J105" s="16"/>
      <c r="K105" s="16"/>
      <c r="L105" s="16"/>
      <c r="M105" s="16"/>
      <c r="N105" s="16"/>
      <c r="O105" s="16"/>
      <c r="P105" s="16"/>
      <c r="Q105" s="16"/>
      <c r="R105" s="16"/>
      <c r="S105" s="16"/>
      <c r="T105" s="16"/>
      <c r="U105" s="16"/>
      <c r="V105" s="16"/>
      <c r="W105" s="16"/>
      <c r="X105" s="16"/>
      <c r="Y105" s="16"/>
      <c r="Z105" s="16"/>
      <c r="AA105" s="16"/>
      <c r="AB105" s="16"/>
      <c r="AC105" s="16"/>
      <c r="AD105" s="16"/>
      <c r="AE105" s="16"/>
      <c r="AF105" s="16"/>
      <c r="AG105" s="16"/>
      <c r="AH105" s="16"/>
      <c r="AI105" s="16"/>
      <c r="AJ105" s="16"/>
      <c r="AK105" s="16"/>
      <c r="AL105" s="16"/>
      <c r="AM105" s="16"/>
      <c r="AN105" s="16"/>
      <c r="AO105" s="16"/>
      <c r="AP105" s="16"/>
      <c r="AQ105" s="16"/>
    </row>
    <row r="106" spans="1:43" ht="12.75" customHeight="1">
      <c r="A106" s="7" t="s">
        <v>366</v>
      </c>
      <c r="C106" s="16"/>
      <c r="D106" s="16"/>
      <c r="E106" s="16"/>
      <c r="F106" s="16"/>
      <c r="G106" s="16"/>
      <c r="H106" s="16"/>
      <c r="I106" s="16"/>
      <c r="J106" s="16"/>
      <c r="K106" s="16"/>
      <c r="L106" s="16"/>
      <c r="M106" s="16"/>
      <c r="N106" s="16"/>
      <c r="O106" s="16"/>
      <c r="P106" s="16"/>
      <c r="Q106" s="16"/>
      <c r="R106" s="16"/>
      <c r="S106" s="16"/>
      <c r="T106" s="16"/>
      <c r="U106" s="16"/>
      <c r="V106" s="16"/>
      <c r="W106" s="16"/>
      <c r="X106" s="16"/>
      <c r="Y106" s="16"/>
      <c r="Z106" s="16"/>
      <c r="AA106" s="16"/>
      <c r="AB106" s="16"/>
      <c r="AC106" s="16"/>
      <c r="AD106" s="16"/>
      <c r="AE106" s="16"/>
      <c r="AF106" s="16"/>
      <c r="AG106" s="16"/>
      <c r="AH106" s="16"/>
      <c r="AI106" s="16"/>
      <c r="AJ106" s="16"/>
      <c r="AK106" s="16"/>
      <c r="AL106" s="16"/>
      <c r="AM106" s="16"/>
      <c r="AN106" s="16"/>
      <c r="AO106" s="16"/>
      <c r="AP106" s="16"/>
      <c r="AQ106" s="16"/>
    </row>
    <row r="107" spans="1:43" ht="12.75" customHeight="1">
      <c r="A107" s="33" t="s">
        <v>212</v>
      </c>
      <c r="C107" s="16"/>
      <c r="D107" s="16"/>
      <c r="E107" s="16"/>
      <c r="F107" s="16"/>
      <c r="G107" s="16"/>
      <c r="H107" s="16"/>
      <c r="I107" s="16"/>
      <c r="J107" s="16"/>
      <c r="K107" s="16"/>
      <c r="L107" s="16"/>
      <c r="M107" s="16"/>
      <c r="N107" s="16"/>
      <c r="O107" s="16"/>
      <c r="P107" s="16"/>
      <c r="Q107" s="16"/>
      <c r="R107" s="16"/>
      <c r="S107" s="16"/>
      <c r="T107" s="16"/>
      <c r="U107" s="16"/>
      <c r="V107" s="16"/>
      <c r="W107" s="16"/>
      <c r="X107" s="16"/>
      <c r="Y107" s="16"/>
      <c r="Z107" s="16"/>
      <c r="AA107" s="16"/>
      <c r="AB107" s="16"/>
      <c r="AC107" s="16"/>
      <c r="AD107" s="16"/>
      <c r="AE107" s="16"/>
      <c r="AF107" s="16"/>
      <c r="AG107" s="16"/>
      <c r="AH107" s="16"/>
      <c r="AI107" s="16"/>
      <c r="AJ107" s="16"/>
      <c r="AK107" s="16"/>
      <c r="AL107" s="16"/>
      <c r="AM107" s="16"/>
      <c r="AN107" s="16"/>
      <c r="AO107" s="16"/>
      <c r="AP107" s="16"/>
      <c r="AQ107" s="16"/>
    </row>
  </sheetData>
  <mergeCells count="1">
    <mergeCell ref="C7:AQ7"/>
  </mergeCells>
  <pageMargins left="0.70866141732283472" right="0.70866141732283472" top="0.74803149606299213" bottom="0.74803149606299213" header="0.31496062992125984" footer="0.31496062992125984"/>
  <pageSetup paperSize="8" scale="51" orientation="landscape" r:id="rId1"/>
  <headerFooter>
    <oddHeader>&amp;C&amp;"Aptos"&amp;12&amp;K000000 IN-CONFIDENCE&amp;1#_x000D_</oddHeader>
    <oddFooter>&amp;L&amp;Z&amp;F
&amp;A&amp;C_x000D_&amp;1#&amp;"Aptos"&amp;12&amp;K000000 IN-CONFIDENCE&amp;R&amp;D
&amp;T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AF1087D-6FAE-40CB-B57B-AE2E46111897}">
  <sheetPr>
    <pageSetUpPr fitToPage="1"/>
  </sheetPr>
  <dimension ref="A1:AR97"/>
  <sheetViews>
    <sheetView workbookViewId="0">
      <pane xSplit="2" ySplit="7" topLeftCell="C20" activePane="bottomRight" state="frozen"/>
      <selection pane="topRight"/>
      <selection pane="bottomLeft"/>
      <selection pane="bottomRight"/>
    </sheetView>
  </sheetViews>
  <sheetFormatPr defaultColWidth="9.140625" defaultRowHeight="12.75" customHeight="1"/>
  <cols>
    <col min="1" max="1" width="47.7109375" style="34" customWidth="1"/>
    <col min="2" max="2" width="22.7109375" style="34" bestFit="1" customWidth="1"/>
    <col min="3" max="43" width="9.85546875" style="34" customWidth="1"/>
    <col min="44" max="16384" width="9.140625" style="34"/>
  </cols>
  <sheetData>
    <row r="1" spans="1:44" ht="12.75" customHeight="1">
      <c r="A1" s="3" t="s">
        <v>367</v>
      </c>
      <c r="B1" s="24"/>
      <c r="C1"/>
      <c r="D1"/>
      <c r="E1"/>
      <c r="F1"/>
      <c r="G1"/>
      <c r="H1"/>
      <c r="I1"/>
      <c r="J1"/>
      <c r="K1"/>
      <c r="L1"/>
      <c r="M1"/>
      <c r="N1"/>
      <c r="O1"/>
      <c r="P1"/>
      <c r="Q1"/>
      <c r="R1"/>
      <c r="S1"/>
      <c r="T1"/>
      <c r="U1"/>
      <c r="V1"/>
      <c r="W1"/>
      <c r="X1"/>
      <c r="Y1"/>
      <c r="Z1"/>
      <c r="AA1"/>
      <c r="AB1"/>
      <c r="AC1"/>
      <c r="AD1"/>
      <c r="AE1"/>
      <c r="AF1"/>
      <c r="AG1"/>
      <c r="AH1"/>
      <c r="AI1"/>
      <c r="AJ1"/>
      <c r="AK1"/>
      <c r="AL1"/>
      <c r="AM1"/>
      <c r="AN1"/>
      <c r="AO1"/>
      <c r="AP1"/>
      <c r="AQ1"/>
    </row>
    <row r="2" spans="1:44" ht="15" customHeight="1">
      <c r="A2" s="5" t="s">
        <v>368</v>
      </c>
      <c r="C2"/>
      <c r="D2"/>
      <c r="E2"/>
      <c r="F2"/>
      <c r="G2"/>
      <c r="H2"/>
      <c r="I2"/>
      <c r="J2"/>
      <c r="K2"/>
      <c r="L2"/>
      <c r="M2"/>
      <c r="N2"/>
      <c r="O2"/>
      <c r="P2"/>
      <c r="Q2"/>
      <c r="R2"/>
      <c r="S2"/>
      <c r="T2"/>
      <c r="U2"/>
      <c r="V2"/>
      <c r="W2"/>
      <c r="X2"/>
      <c r="Y2"/>
      <c r="Z2"/>
      <c r="AA2"/>
      <c r="AB2"/>
      <c r="AC2"/>
      <c r="AD2"/>
      <c r="AE2"/>
      <c r="AF2"/>
      <c r="AG2"/>
      <c r="AH2"/>
      <c r="AI2"/>
      <c r="AJ2"/>
      <c r="AK2"/>
      <c r="AL2"/>
      <c r="AM2"/>
      <c r="AN2"/>
      <c r="AO2"/>
      <c r="AP2"/>
      <c r="AQ2"/>
    </row>
    <row r="3" spans="1:44" ht="12.75" customHeight="1">
      <c r="A3" s="6" t="s">
        <v>22</v>
      </c>
      <c r="C3"/>
      <c r="D3"/>
      <c r="E3"/>
      <c r="F3"/>
      <c r="G3"/>
      <c r="H3"/>
      <c r="I3"/>
      <c r="J3"/>
      <c r="K3"/>
      <c r="L3"/>
      <c r="M3"/>
      <c r="N3"/>
      <c r="O3"/>
      <c r="P3"/>
      <c r="Q3"/>
      <c r="R3"/>
      <c r="S3"/>
      <c r="T3"/>
      <c r="U3"/>
      <c r="V3"/>
      <c r="W3"/>
      <c r="X3"/>
      <c r="Y3"/>
      <c r="Z3"/>
      <c r="AA3"/>
      <c r="AB3"/>
      <c r="AC3"/>
      <c r="AD3"/>
      <c r="AE3"/>
      <c r="AF3"/>
      <c r="AG3"/>
      <c r="AH3"/>
      <c r="AI3"/>
      <c r="AJ3"/>
      <c r="AK3"/>
      <c r="AL3"/>
      <c r="AM3"/>
      <c r="AN3"/>
      <c r="AO3"/>
      <c r="AP3"/>
      <c r="AQ3"/>
    </row>
    <row r="4" spans="1:44" ht="12.75" customHeight="1">
      <c r="A4" s="6" t="s">
        <v>23</v>
      </c>
      <c r="B4" s="54"/>
      <c r="C4"/>
      <c r="D4"/>
      <c r="E4"/>
      <c r="F4"/>
      <c r="G4"/>
      <c r="H4"/>
      <c r="I4"/>
      <c r="J4"/>
      <c r="K4"/>
      <c r="L4"/>
      <c r="M4"/>
      <c r="N4"/>
      <c r="O4"/>
      <c r="P4"/>
      <c r="Q4"/>
      <c r="R4"/>
      <c r="S4"/>
      <c r="T4"/>
      <c r="U4"/>
      <c r="V4"/>
      <c r="W4"/>
      <c r="X4"/>
      <c r="Y4"/>
      <c r="Z4"/>
      <c r="AA4"/>
      <c r="AB4"/>
      <c r="AC4"/>
      <c r="AD4"/>
      <c r="AE4"/>
      <c r="AF4"/>
      <c r="AG4"/>
      <c r="AH4"/>
      <c r="AI4"/>
      <c r="AJ4"/>
      <c r="AK4"/>
      <c r="AL4"/>
      <c r="AM4"/>
      <c r="AN4"/>
      <c r="AO4"/>
      <c r="AP4"/>
      <c r="AQ4"/>
    </row>
    <row r="5" spans="1:44" ht="12.75" customHeight="1">
      <c r="A5" s="55"/>
      <c r="B5" s="56" t="s">
        <v>24</v>
      </c>
      <c r="C5" s="46" t="s">
        <v>25</v>
      </c>
      <c r="D5" s="46"/>
      <c r="E5" s="46"/>
      <c r="F5" s="46"/>
      <c r="G5" s="46"/>
      <c r="H5" s="46"/>
      <c r="I5" s="46"/>
      <c r="J5" s="46"/>
      <c r="K5" s="46"/>
      <c r="L5" s="46"/>
      <c r="M5" s="46"/>
      <c r="N5" s="46"/>
      <c r="O5" s="46"/>
      <c r="P5" s="46"/>
      <c r="Q5" s="46"/>
      <c r="R5" s="46"/>
      <c r="S5" s="46"/>
      <c r="T5" s="46"/>
      <c r="U5" s="46"/>
      <c r="V5" s="46"/>
      <c r="W5" s="46"/>
      <c r="X5" s="46"/>
      <c r="Y5" s="46"/>
      <c r="Z5" s="46"/>
      <c r="AA5" s="46"/>
      <c r="AB5" s="46"/>
      <c r="AC5" s="46"/>
      <c r="AD5" s="46"/>
      <c r="AE5" s="46"/>
      <c r="AF5" s="46"/>
      <c r="AG5" s="46"/>
      <c r="AH5" s="57"/>
      <c r="AI5" s="57"/>
      <c r="AJ5" s="57"/>
      <c r="AK5" s="57"/>
      <c r="AL5" s="57"/>
      <c r="AM5" s="57"/>
      <c r="AN5" s="57"/>
      <c r="AO5" s="57"/>
      <c r="AP5" s="57"/>
      <c r="AQ5" s="57"/>
    </row>
    <row r="6" spans="1:44" ht="12.75" customHeight="1">
      <c r="A6" s="7"/>
      <c r="B6" s="58" t="s">
        <v>26</v>
      </c>
      <c r="C6" s="59" t="s">
        <v>27</v>
      </c>
      <c r="D6" s="60" t="s">
        <v>28</v>
      </c>
      <c r="E6" s="59" t="s">
        <v>29</v>
      </c>
      <c r="F6" s="60" t="s">
        <v>30</v>
      </c>
      <c r="G6" s="59" t="s">
        <v>31</v>
      </c>
      <c r="H6" s="60" t="s">
        <v>32</v>
      </c>
      <c r="I6" s="59" t="s">
        <v>33</v>
      </c>
      <c r="J6" s="60" t="s">
        <v>34</v>
      </c>
      <c r="K6" s="59" t="s">
        <v>35</v>
      </c>
      <c r="L6" s="60" t="s">
        <v>36</v>
      </c>
      <c r="M6" s="59" t="s">
        <v>37</v>
      </c>
      <c r="N6" s="60" t="s">
        <v>38</v>
      </c>
      <c r="O6" s="59" t="s">
        <v>39</v>
      </c>
      <c r="P6" s="60" t="s">
        <v>40</v>
      </c>
      <c r="Q6" s="59" t="s">
        <v>41</v>
      </c>
      <c r="R6" s="60" t="s">
        <v>42</v>
      </c>
      <c r="S6" s="59" t="s">
        <v>43</v>
      </c>
      <c r="T6" s="59" t="s">
        <v>44</v>
      </c>
      <c r="U6" s="59" t="s">
        <v>45</v>
      </c>
      <c r="V6" s="59" t="s">
        <v>46</v>
      </c>
      <c r="W6" s="59" t="s">
        <v>47</v>
      </c>
      <c r="X6" s="59" t="s">
        <v>48</v>
      </c>
      <c r="Y6" s="59" t="s">
        <v>49</v>
      </c>
      <c r="Z6" s="59" t="s">
        <v>50</v>
      </c>
      <c r="AA6" s="59" t="s">
        <v>51</v>
      </c>
      <c r="AB6" s="59" t="s">
        <v>52</v>
      </c>
      <c r="AC6" s="59" t="s">
        <v>53</v>
      </c>
      <c r="AD6" s="59" t="s">
        <v>54</v>
      </c>
      <c r="AE6" s="59" t="s">
        <v>55</v>
      </c>
      <c r="AF6" s="59" t="s">
        <v>56</v>
      </c>
      <c r="AG6" s="59" t="s">
        <v>57</v>
      </c>
      <c r="AH6" s="61" t="s">
        <v>58</v>
      </c>
      <c r="AI6" s="61" t="s">
        <v>59</v>
      </c>
      <c r="AJ6" s="61" t="s">
        <v>60</v>
      </c>
      <c r="AK6" s="61" t="s">
        <v>61</v>
      </c>
      <c r="AL6" s="61" t="s">
        <v>62</v>
      </c>
      <c r="AM6" s="61" t="s">
        <v>63</v>
      </c>
      <c r="AN6" s="61" t="s">
        <v>64</v>
      </c>
      <c r="AO6" s="61" t="s">
        <v>65</v>
      </c>
      <c r="AP6" s="61" t="s">
        <v>66</v>
      </c>
      <c r="AQ6" s="61" t="s">
        <v>67</v>
      </c>
    </row>
    <row r="7" spans="1:44" ht="12.75" customHeight="1">
      <c r="A7" s="8"/>
      <c r="B7" s="9" t="s">
        <v>68</v>
      </c>
      <c r="C7" s="63" t="s">
        <v>69</v>
      </c>
      <c r="D7" s="63"/>
      <c r="E7" s="63"/>
      <c r="F7" s="63"/>
      <c r="G7" s="63"/>
      <c r="H7" s="63"/>
      <c r="I7" s="63"/>
      <c r="J7" s="63"/>
      <c r="K7" s="63"/>
      <c r="L7" s="63"/>
      <c r="M7" s="63"/>
      <c r="N7" s="63"/>
      <c r="O7" s="63"/>
      <c r="P7" s="63"/>
      <c r="Q7" s="63"/>
      <c r="R7" s="63"/>
      <c r="S7" s="63"/>
      <c r="T7" s="63"/>
      <c r="U7" s="63"/>
      <c r="V7" s="63"/>
      <c r="W7" s="63" t="s">
        <v>69</v>
      </c>
      <c r="X7" s="63"/>
      <c r="Y7" s="63"/>
      <c r="Z7" s="63"/>
      <c r="AA7" s="63"/>
      <c r="AB7" s="63"/>
      <c r="AC7" s="63"/>
      <c r="AD7" s="63"/>
      <c r="AE7" s="63"/>
      <c r="AF7" s="63"/>
      <c r="AG7" s="63"/>
      <c r="AH7" s="63"/>
      <c r="AI7" s="63"/>
      <c r="AJ7" s="63"/>
      <c r="AK7" s="63"/>
      <c r="AL7" s="63"/>
      <c r="AM7" s="63"/>
      <c r="AN7" s="63"/>
      <c r="AO7" s="63"/>
      <c r="AP7" s="63"/>
      <c r="AQ7" s="63"/>
      <c r="AR7" s="26"/>
    </row>
    <row r="8" spans="1:44" ht="12.75" customHeight="1">
      <c r="A8" s="44" t="s">
        <v>215</v>
      </c>
      <c r="B8" s="45"/>
      <c r="C8" s="45"/>
      <c r="D8" s="45"/>
      <c r="E8" s="45"/>
      <c r="F8" s="45"/>
      <c r="G8" s="45"/>
      <c r="H8" s="45"/>
      <c r="I8" s="45"/>
      <c r="J8" s="45"/>
      <c r="K8" s="45"/>
      <c r="L8" s="45"/>
      <c r="M8" s="45"/>
      <c r="N8" s="45"/>
      <c r="O8" s="45"/>
      <c r="P8" s="45"/>
      <c r="Q8" s="45"/>
      <c r="R8" s="45"/>
      <c r="S8" s="45"/>
      <c r="T8" s="45"/>
      <c r="U8" s="45"/>
      <c r="V8" s="45"/>
      <c r="W8" s="45"/>
      <c r="X8" s="45"/>
      <c r="Y8" s="45"/>
      <c r="Z8" s="45"/>
      <c r="AA8" s="45"/>
      <c r="AB8" s="45"/>
      <c r="AC8" s="45"/>
      <c r="AD8" s="45"/>
      <c r="AE8" s="45"/>
      <c r="AF8" s="45"/>
      <c r="AG8" s="45"/>
      <c r="AH8" s="45"/>
      <c r="AI8" s="45"/>
      <c r="AJ8" s="45"/>
      <c r="AK8" s="45"/>
      <c r="AL8" s="45"/>
      <c r="AM8" s="45"/>
      <c r="AN8" s="45"/>
      <c r="AO8" s="45"/>
      <c r="AP8" s="45"/>
      <c r="AQ8" s="45"/>
    </row>
    <row r="9" spans="1:44" ht="12.75" customHeight="1">
      <c r="A9" s="11" t="s">
        <v>71</v>
      </c>
      <c r="B9" s="12"/>
      <c r="C9" s="16"/>
      <c r="D9" s="16"/>
      <c r="E9" s="16"/>
      <c r="F9" s="16"/>
      <c r="G9" s="16"/>
      <c r="H9" s="16"/>
      <c r="I9" s="16"/>
      <c r="J9" s="16"/>
      <c r="K9" s="16"/>
      <c r="L9" s="16"/>
      <c r="M9" s="16"/>
      <c r="N9" s="16"/>
      <c r="O9" s="16"/>
      <c r="P9" s="16"/>
      <c r="Q9" s="16"/>
      <c r="R9" s="16"/>
      <c r="S9" s="16"/>
      <c r="T9" s="16"/>
      <c r="U9" s="16"/>
      <c r="V9" s="16"/>
      <c r="W9" s="16"/>
      <c r="X9" s="16"/>
      <c r="Y9" s="16"/>
      <c r="Z9" s="16"/>
      <c r="AA9" s="16"/>
      <c r="AB9" s="16"/>
      <c r="AC9" s="16"/>
      <c r="AD9" s="16"/>
      <c r="AE9" s="16"/>
      <c r="AF9" s="16"/>
      <c r="AG9" s="16"/>
      <c r="AH9" s="16"/>
      <c r="AI9" s="16"/>
      <c r="AJ9" s="16"/>
      <c r="AK9" s="16"/>
      <c r="AL9" s="16"/>
      <c r="AM9" s="16"/>
      <c r="AN9" s="16"/>
      <c r="AO9" s="16"/>
      <c r="AP9" s="16"/>
      <c r="AQ9" s="16"/>
    </row>
    <row r="10" spans="1:44" ht="12.75" customHeight="1">
      <c r="A10" s="14" t="s">
        <v>369</v>
      </c>
      <c r="B10" s="15" t="s">
        <v>370</v>
      </c>
      <c r="C10" s="16">
        <v>1341</v>
      </c>
      <c r="D10" s="16">
        <v>1404</v>
      </c>
      <c r="E10" s="16">
        <v>1405</v>
      </c>
      <c r="F10" s="16">
        <v>1406</v>
      </c>
      <c r="G10" s="16">
        <v>1406</v>
      </c>
      <c r="H10" s="16">
        <v>1459</v>
      </c>
      <c r="I10" s="16">
        <v>1476</v>
      </c>
      <c r="J10" s="16">
        <v>1485</v>
      </c>
      <c r="K10" s="16">
        <v>1505</v>
      </c>
      <c r="L10" s="16">
        <v>1596</v>
      </c>
      <c r="M10" s="16">
        <v>1613</v>
      </c>
      <c r="N10" s="16">
        <v>1611</v>
      </c>
      <c r="O10" s="16">
        <v>1613</v>
      </c>
      <c r="P10" s="16">
        <v>1673</v>
      </c>
      <c r="Q10" s="16">
        <v>1683</v>
      </c>
      <c r="R10" s="16">
        <v>1660</v>
      </c>
      <c r="S10" s="16">
        <v>1661</v>
      </c>
      <c r="T10" s="16">
        <v>1721</v>
      </c>
      <c r="U10" s="16">
        <v>1733</v>
      </c>
      <c r="V10" s="16">
        <v>1736</v>
      </c>
      <c r="W10" s="16">
        <v>1757</v>
      </c>
      <c r="X10" s="16">
        <v>1907</v>
      </c>
      <c r="Y10" s="16">
        <v>1934</v>
      </c>
      <c r="Z10" s="16">
        <v>1915</v>
      </c>
      <c r="AA10" s="16">
        <v>1918</v>
      </c>
      <c r="AB10" s="16">
        <v>2048</v>
      </c>
      <c r="AC10" s="16">
        <v>2052</v>
      </c>
      <c r="AD10" s="16">
        <v>2046</v>
      </c>
      <c r="AE10" s="16">
        <v>2054</v>
      </c>
      <c r="AF10" s="16">
        <v>2250</v>
      </c>
      <c r="AG10" s="16">
        <v>2249</v>
      </c>
      <c r="AH10" s="16">
        <v>2251</v>
      </c>
      <c r="AI10" s="16">
        <v>2255</v>
      </c>
      <c r="AJ10" s="16">
        <v>2519</v>
      </c>
      <c r="AK10" s="16">
        <v>2543</v>
      </c>
      <c r="AL10" s="16">
        <v>2539</v>
      </c>
      <c r="AM10" s="16">
        <v>2542</v>
      </c>
      <c r="AN10" s="16">
        <v>2773</v>
      </c>
      <c r="AO10" s="16">
        <v>2772</v>
      </c>
      <c r="AP10" s="16">
        <v>2765</v>
      </c>
      <c r="AQ10" s="16">
        <v>2765</v>
      </c>
    </row>
    <row r="11" spans="1:44" ht="12.75" customHeight="1">
      <c r="A11" s="14" t="s">
        <v>371</v>
      </c>
      <c r="B11" s="15" t="s">
        <v>372</v>
      </c>
      <c r="C11" s="16">
        <v>428</v>
      </c>
      <c r="D11" s="16">
        <v>415</v>
      </c>
      <c r="E11" s="16">
        <v>413</v>
      </c>
      <c r="F11" s="16">
        <v>436</v>
      </c>
      <c r="G11" s="16">
        <v>451</v>
      </c>
      <c r="H11" s="16">
        <v>416</v>
      </c>
      <c r="I11" s="16">
        <v>435</v>
      </c>
      <c r="J11" s="16">
        <v>447</v>
      </c>
      <c r="K11" s="16">
        <v>456</v>
      </c>
      <c r="L11" s="16">
        <v>460</v>
      </c>
      <c r="M11" s="16">
        <v>483</v>
      </c>
      <c r="N11" s="16">
        <v>477</v>
      </c>
      <c r="O11" s="16">
        <v>481</v>
      </c>
      <c r="P11" s="16">
        <v>485</v>
      </c>
      <c r="Q11" s="16">
        <v>490</v>
      </c>
      <c r="R11" s="16">
        <v>503</v>
      </c>
      <c r="S11" s="16">
        <v>464</v>
      </c>
      <c r="T11" s="16">
        <v>505</v>
      </c>
      <c r="U11" s="16">
        <v>534</v>
      </c>
      <c r="V11" s="16">
        <v>512</v>
      </c>
      <c r="W11" s="16">
        <v>545</v>
      </c>
      <c r="X11" s="16">
        <v>518</v>
      </c>
      <c r="Y11" s="16">
        <v>523</v>
      </c>
      <c r="Z11" s="16">
        <v>565</v>
      </c>
      <c r="AA11" s="16">
        <v>576</v>
      </c>
      <c r="AB11" s="16">
        <v>617</v>
      </c>
      <c r="AC11" s="16">
        <v>642</v>
      </c>
      <c r="AD11" s="16">
        <v>658</v>
      </c>
      <c r="AE11" s="16">
        <v>648</v>
      </c>
      <c r="AF11" s="16">
        <v>686</v>
      </c>
      <c r="AG11" s="16">
        <v>710</v>
      </c>
      <c r="AH11" s="16">
        <v>741</v>
      </c>
      <c r="AI11" s="16">
        <v>757</v>
      </c>
      <c r="AJ11" s="16">
        <v>772</v>
      </c>
      <c r="AK11" s="16">
        <v>785</v>
      </c>
      <c r="AL11" s="16">
        <v>790</v>
      </c>
      <c r="AM11" s="16">
        <v>785</v>
      </c>
      <c r="AN11" s="16">
        <v>786</v>
      </c>
      <c r="AO11" s="16">
        <v>806</v>
      </c>
      <c r="AP11" s="16">
        <v>811</v>
      </c>
      <c r="AQ11" s="16">
        <v>824</v>
      </c>
    </row>
    <row r="12" spans="1:44" ht="12.75" customHeight="1">
      <c r="A12" s="19" t="s">
        <v>78</v>
      </c>
      <c r="B12" s="15"/>
      <c r="C12" s="16"/>
      <c r="D12" s="16"/>
      <c r="E12" s="16"/>
      <c r="F12" s="16"/>
      <c r="G12" s="16"/>
      <c r="H12" s="16"/>
      <c r="I12" s="16"/>
      <c r="J12" s="16"/>
      <c r="K12" s="16"/>
      <c r="L12" s="16"/>
      <c r="M12" s="16"/>
      <c r="N12" s="16"/>
      <c r="O12" s="16"/>
      <c r="P12" s="16"/>
      <c r="Q12" s="16"/>
      <c r="R12" s="16"/>
      <c r="S12" s="16"/>
      <c r="T12" s="16"/>
      <c r="U12" s="16"/>
      <c r="V12" s="16"/>
      <c r="W12" s="16"/>
      <c r="X12" s="16"/>
      <c r="Y12" s="16"/>
      <c r="Z12" s="16"/>
      <c r="AA12" s="16"/>
      <c r="AB12" s="16"/>
      <c r="AC12" s="16"/>
      <c r="AD12" s="16"/>
      <c r="AE12" s="16"/>
      <c r="AF12" s="16"/>
      <c r="AG12" s="16"/>
      <c r="AH12" s="16"/>
      <c r="AI12" s="16"/>
      <c r="AJ12" s="16"/>
      <c r="AK12" s="16"/>
      <c r="AL12" s="16"/>
      <c r="AM12" s="16"/>
      <c r="AN12" s="16"/>
      <c r="AO12" s="16"/>
      <c r="AP12" s="16"/>
      <c r="AQ12" s="16"/>
    </row>
    <row r="13" spans="1:44" ht="12.75" customHeight="1">
      <c r="A13" s="17" t="s">
        <v>79</v>
      </c>
      <c r="B13" s="15" t="s">
        <v>373</v>
      </c>
      <c r="C13" s="16">
        <v>58</v>
      </c>
      <c r="D13" s="16">
        <v>45</v>
      </c>
      <c r="E13" s="16">
        <v>48</v>
      </c>
      <c r="F13" s="16">
        <v>50</v>
      </c>
      <c r="G13" s="16">
        <v>58</v>
      </c>
      <c r="H13" s="16">
        <v>60</v>
      </c>
      <c r="I13" s="16">
        <v>59</v>
      </c>
      <c r="J13" s="16">
        <v>51</v>
      </c>
      <c r="K13" s="16">
        <v>64</v>
      </c>
      <c r="L13" s="16">
        <v>61</v>
      </c>
      <c r="M13" s="16">
        <v>66</v>
      </c>
      <c r="N13" s="16">
        <v>66</v>
      </c>
      <c r="O13" s="16">
        <v>59</v>
      </c>
      <c r="P13" s="16">
        <v>53</v>
      </c>
      <c r="Q13" s="16">
        <v>55</v>
      </c>
      <c r="R13" s="16">
        <v>54</v>
      </c>
      <c r="S13" s="16">
        <v>45</v>
      </c>
      <c r="T13" s="16">
        <v>51</v>
      </c>
      <c r="U13" s="16">
        <v>56</v>
      </c>
      <c r="V13" s="16">
        <v>55</v>
      </c>
      <c r="W13" s="16">
        <v>54</v>
      </c>
      <c r="X13" s="16">
        <v>52</v>
      </c>
      <c r="Y13" s="16">
        <v>58</v>
      </c>
      <c r="Z13" s="16">
        <v>63</v>
      </c>
      <c r="AA13" s="16">
        <v>72</v>
      </c>
      <c r="AB13" s="16">
        <v>81</v>
      </c>
      <c r="AC13" s="16">
        <v>98</v>
      </c>
      <c r="AD13" s="16">
        <v>116</v>
      </c>
      <c r="AE13" s="16">
        <v>121</v>
      </c>
      <c r="AF13" s="16">
        <v>126</v>
      </c>
      <c r="AG13" s="16">
        <v>134</v>
      </c>
      <c r="AH13" s="16">
        <v>131</v>
      </c>
      <c r="AI13" s="16">
        <v>141</v>
      </c>
      <c r="AJ13" s="16">
        <v>129</v>
      </c>
      <c r="AK13" s="16">
        <v>134</v>
      </c>
      <c r="AL13" s="16">
        <v>121</v>
      </c>
      <c r="AM13" s="16">
        <v>112</v>
      </c>
      <c r="AN13" s="16">
        <v>100</v>
      </c>
      <c r="AO13" s="16">
        <v>99</v>
      </c>
      <c r="AP13" s="16">
        <v>89</v>
      </c>
      <c r="AQ13" s="16">
        <v>94</v>
      </c>
    </row>
    <row r="14" spans="1:44" ht="12.75" customHeight="1">
      <c r="A14" s="17" t="s">
        <v>81</v>
      </c>
      <c r="B14" s="15" t="s">
        <v>374</v>
      </c>
      <c r="C14" s="16">
        <v>127</v>
      </c>
      <c r="D14" s="16">
        <v>60</v>
      </c>
      <c r="E14" s="16">
        <v>61</v>
      </c>
      <c r="F14" s="16">
        <v>50</v>
      </c>
      <c r="G14" s="16">
        <v>156</v>
      </c>
      <c r="H14" s="16">
        <v>30</v>
      </c>
      <c r="I14" s="16">
        <v>100</v>
      </c>
      <c r="J14" s="16">
        <v>9</v>
      </c>
      <c r="K14" s="16">
        <v>190</v>
      </c>
      <c r="L14" s="16">
        <v>48</v>
      </c>
      <c r="M14" s="16">
        <v>72</v>
      </c>
      <c r="N14" s="16">
        <v>18</v>
      </c>
      <c r="O14" s="16">
        <v>308</v>
      </c>
      <c r="P14" s="16">
        <v>38</v>
      </c>
      <c r="Q14" s="16">
        <v>48</v>
      </c>
      <c r="R14" s="16">
        <v>7</v>
      </c>
      <c r="S14" s="16">
        <v>30</v>
      </c>
      <c r="T14" s="16">
        <v>60</v>
      </c>
      <c r="U14" s="16">
        <v>23</v>
      </c>
      <c r="V14" s="16">
        <v>12</v>
      </c>
      <c r="W14" s="16">
        <v>70</v>
      </c>
      <c r="X14" s="16">
        <v>17</v>
      </c>
      <c r="Y14" s="16">
        <v>67</v>
      </c>
      <c r="Z14" s="16">
        <v>39</v>
      </c>
      <c r="AA14" s="16">
        <v>106</v>
      </c>
      <c r="AB14" s="16">
        <v>32</v>
      </c>
      <c r="AC14" s="16">
        <v>59</v>
      </c>
      <c r="AD14" s="16">
        <v>43</v>
      </c>
      <c r="AE14" s="16">
        <v>127</v>
      </c>
      <c r="AF14" s="16">
        <v>36</v>
      </c>
      <c r="AG14" s="16">
        <v>39</v>
      </c>
      <c r="AH14" s="16">
        <v>94</v>
      </c>
      <c r="AI14" s="16">
        <v>111</v>
      </c>
      <c r="AJ14" s="16">
        <v>41</v>
      </c>
      <c r="AK14" s="16">
        <v>82</v>
      </c>
      <c r="AL14" s="16">
        <v>62</v>
      </c>
      <c r="AM14" s="16">
        <v>165</v>
      </c>
      <c r="AN14" s="16">
        <v>66</v>
      </c>
      <c r="AO14" s="16">
        <v>102</v>
      </c>
      <c r="AP14" s="16">
        <v>70</v>
      </c>
      <c r="AQ14" s="16">
        <v>220</v>
      </c>
    </row>
    <row r="15" spans="1:44" ht="12.75" customHeight="1">
      <c r="A15" s="17" t="s">
        <v>375</v>
      </c>
      <c r="B15" s="15" t="s">
        <v>376</v>
      </c>
      <c r="C15" s="16">
        <v>0</v>
      </c>
      <c r="D15" s="16">
        <v>0</v>
      </c>
      <c r="E15" s="16">
        <v>0</v>
      </c>
      <c r="F15" s="16">
        <v>0</v>
      </c>
      <c r="G15" s="16">
        <v>0</v>
      </c>
      <c r="H15" s="16">
        <v>0</v>
      </c>
      <c r="I15" s="16">
        <v>0</v>
      </c>
      <c r="J15" s="16">
        <v>0</v>
      </c>
      <c r="K15" s="16">
        <v>0</v>
      </c>
      <c r="L15" s="16">
        <v>0</v>
      </c>
      <c r="M15" s="16">
        <v>0</v>
      </c>
      <c r="N15" s="16">
        <v>0</v>
      </c>
      <c r="O15" s="16">
        <v>0</v>
      </c>
      <c r="P15" s="16">
        <v>0</v>
      </c>
      <c r="Q15" s="16">
        <v>0</v>
      </c>
      <c r="R15" s="16">
        <v>0</v>
      </c>
      <c r="S15" s="16">
        <v>0</v>
      </c>
      <c r="T15" s="16">
        <v>0</v>
      </c>
      <c r="U15" s="16">
        <v>0</v>
      </c>
      <c r="V15" s="16">
        <v>0</v>
      </c>
      <c r="W15" s="16">
        <v>0</v>
      </c>
      <c r="X15" s="16">
        <v>0</v>
      </c>
      <c r="Y15" s="16">
        <v>0</v>
      </c>
      <c r="Z15" s="16">
        <v>0</v>
      </c>
      <c r="AA15" s="16">
        <v>0</v>
      </c>
      <c r="AB15" s="16">
        <v>0</v>
      </c>
      <c r="AC15" s="16">
        <v>0</v>
      </c>
      <c r="AD15" s="16">
        <v>0</v>
      </c>
      <c r="AE15" s="16">
        <v>0</v>
      </c>
      <c r="AF15" s="16">
        <v>0</v>
      </c>
      <c r="AG15" s="16">
        <v>0</v>
      </c>
      <c r="AH15" s="16">
        <v>0</v>
      </c>
      <c r="AI15" s="16">
        <v>0</v>
      </c>
      <c r="AJ15" s="16">
        <v>0</v>
      </c>
      <c r="AK15" s="16">
        <v>0</v>
      </c>
      <c r="AL15" s="16">
        <v>0</v>
      </c>
      <c r="AM15" s="16">
        <v>0</v>
      </c>
      <c r="AN15" s="16">
        <v>0</v>
      </c>
      <c r="AO15" s="16">
        <v>0</v>
      </c>
      <c r="AP15" s="16">
        <v>0</v>
      </c>
      <c r="AQ15" s="16">
        <v>0</v>
      </c>
    </row>
    <row r="16" spans="1:44" ht="12.75" customHeight="1">
      <c r="A16" s="14" t="s">
        <v>90</v>
      </c>
      <c r="B16" s="15" t="s">
        <v>377</v>
      </c>
      <c r="C16" s="16">
        <v>1954</v>
      </c>
      <c r="D16" s="16">
        <v>1924</v>
      </c>
      <c r="E16" s="16">
        <v>1927</v>
      </c>
      <c r="F16" s="16">
        <v>1943</v>
      </c>
      <c r="G16" s="16">
        <v>2070</v>
      </c>
      <c r="H16" s="16">
        <v>1964</v>
      </c>
      <c r="I16" s="16">
        <v>2070</v>
      </c>
      <c r="J16" s="16">
        <v>1993</v>
      </c>
      <c r="K16" s="16">
        <v>2215</v>
      </c>
      <c r="L16" s="16">
        <v>2166</v>
      </c>
      <c r="M16" s="16">
        <v>2233</v>
      </c>
      <c r="N16" s="16">
        <v>2172</v>
      </c>
      <c r="O16" s="16">
        <v>2462</v>
      </c>
      <c r="P16" s="16">
        <v>2250</v>
      </c>
      <c r="Q16" s="16">
        <v>2276</v>
      </c>
      <c r="R16" s="16">
        <v>2225</v>
      </c>
      <c r="S16" s="16">
        <v>2199</v>
      </c>
      <c r="T16" s="16">
        <v>2338</v>
      </c>
      <c r="U16" s="16">
        <v>2346</v>
      </c>
      <c r="V16" s="16">
        <v>2315</v>
      </c>
      <c r="W16" s="16">
        <v>2426</v>
      </c>
      <c r="X16" s="16">
        <v>2494</v>
      </c>
      <c r="Y16" s="16">
        <v>2582</v>
      </c>
      <c r="Z16" s="16">
        <v>2582</v>
      </c>
      <c r="AA16" s="16">
        <v>2673</v>
      </c>
      <c r="AB16" s="16">
        <v>2778</v>
      </c>
      <c r="AC16" s="16">
        <v>2850</v>
      </c>
      <c r="AD16" s="16">
        <v>2863</v>
      </c>
      <c r="AE16" s="16">
        <v>2950</v>
      </c>
      <c r="AF16" s="16">
        <v>3098</v>
      </c>
      <c r="AG16" s="16">
        <v>3132</v>
      </c>
      <c r="AH16" s="16">
        <v>3216</v>
      </c>
      <c r="AI16" s="16">
        <v>3263</v>
      </c>
      <c r="AJ16" s="16">
        <v>3460</v>
      </c>
      <c r="AK16" s="16">
        <v>3543</v>
      </c>
      <c r="AL16" s="16">
        <v>3512</v>
      </c>
      <c r="AM16" s="16">
        <v>3604</v>
      </c>
      <c r="AN16" s="16">
        <v>3725</v>
      </c>
      <c r="AO16" s="16">
        <v>3780</v>
      </c>
      <c r="AP16" s="16">
        <v>3734</v>
      </c>
      <c r="AQ16" s="16">
        <v>3903</v>
      </c>
    </row>
    <row r="17" spans="1:43" ht="12.75" customHeight="1">
      <c r="A17" s="11" t="s">
        <v>92</v>
      </c>
      <c r="B17" s="15"/>
      <c r="C17" s="16"/>
      <c r="D17" s="16"/>
      <c r="E17" s="16"/>
      <c r="F17" s="16"/>
      <c r="G17" s="16"/>
      <c r="H17" s="16"/>
      <c r="I17" s="16"/>
      <c r="J17" s="16"/>
      <c r="K17" s="16"/>
      <c r="L17" s="16"/>
      <c r="M17" s="16"/>
      <c r="N17" s="16"/>
      <c r="O17" s="16"/>
      <c r="P17" s="16"/>
      <c r="Q17" s="16"/>
      <c r="R17" s="16"/>
      <c r="S17" s="16"/>
      <c r="T17" s="16"/>
      <c r="U17" s="16"/>
      <c r="V17" s="16"/>
      <c r="W17" s="16"/>
      <c r="X17" s="16"/>
      <c r="Y17" s="16"/>
      <c r="Z17" s="16"/>
      <c r="AA17" s="16"/>
      <c r="AB17" s="16"/>
      <c r="AC17" s="16"/>
      <c r="AD17" s="16"/>
      <c r="AE17" s="16"/>
      <c r="AF17" s="16"/>
      <c r="AG17" s="16"/>
      <c r="AH17" s="16"/>
      <c r="AI17" s="16"/>
      <c r="AJ17" s="16"/>
      <c r="AK17" s="16"/>
      <c r="AL17" s="16"/>
      <c r="AM17" s="16"/>
      <c r="AN17" s="16"/>
      <c r="AO17" s="16"/>
      <c r="AP17" s="16"/>
      <c r="AQ17" s="16"/>
    </row>
    <row r="18" spans="1:43" ht="12.75" customHeight="1">
      <c r="A18" s="48" t="s">
        <v>300</v>
      </c>
      <c r="B18" s="15" t="s">
        <v>378</v>
      </c>
      <c r="C18" s="16">
        <v>28</v>
      </c>
      <c r="D18" s="16">
        <v>29</v>
      </c>
      <c r="E18" s="16">
        <v>29</v>
      </c>
      <c r="F18" s="16">
        <v>29</v>
      </c>
      <c r="G18" s="16">
        <v>30</v>
      </c>
      <c r="H18" s="16">
        <v>30</v>
      </c>
      <c r="I18" s="16">
        <v>31</v>
      </c>
      <c r="J18" s="16">
        <v>32</v>
      </c>
      <c r="K18" s="16">
        <v>32</v>
      </c>
      <c r="L18" s="16">
        <v>33</v>
      </c>
      <c r="M18" s="16">
        <v>34</v>
      </c>
      <c r="N18" s="16">
        <v>34</v>
      </c>
      <c r="O18" s="16">
        <v>34</v>
      </c>
      <c r="P18" s="16">
        <v>34</v>
      </c>
      <c r="Q18" s="16">
        <v>34</v>
      </c>
      <c r="R18" s="16">
        <v>34</v>
      </c>
      <c r="S18" s="16">
        <v>33</v>
      </c>
      <c r="T18" s="16">
        <v>33</v>
      </c>
      <c r="U18" s="16">
        <v>33</v>
      </c>
      <c r="V18" s="16">
        <v>35</v>
      </c>
      <c r="W18" s="16">
        <v>37</v>
      </c>
      <c r="X18" s="16">
        <v>38</v>
      </c>
      <c r="Y18" s="16">
        <v>39</v>
      </c>
      <c r="Z18" s="16">
        <v>39</v>
      </c>
      <c r="AA18" s="16">
        <v>39</v>
      </c>
      <c r="AB18" s="16">
        <v>39</v>
      </c>
      <c r="AC18" s="16">
        <v>39</v>
      </c>
      <c r="AD18" s="16">
        <v>38</v>
      </c>
      <c r="AE18" s="16">
        <v>38</v>
      </c>
      <c r="AF18" s="16">
        <v>38</v>
      </c>
      <c r="AG18" s="16">
        <v>39</v>
      </c>
      <c r="AH18" s="16">
        <v>40</v>
      </c>
      <c r="AI18" s="16">
        <v>42</v>
      </c>
      <c r="AJ18" s="16">
        <v>44</v>
      </c>
      <c r="AK18" s="16">
        <v>45</v>
      </c>
      <c r="AL18" s="16">
        <v>46</v>
      </c>
      <c r="AM18" s="16">
        <v>46</v>
      </c>
      <c r="AN18" s="16">
        <v>46</v>
      </c>
      <c r="AO18" s="16">
        <v>47</v>
      </c>
      <c r="AP18" s="16">
        <v>47</v>
      </c>
      <c r="AQ18" s="16">
        <v>48</v>
      </c>
    </row>
    <row r="19" spans="1:43" ht="12.75" customHeight="1">
      <c r="A19" s="14" t="s">
        <v>95</v>
      </c>
      <c r="B19" s="15" t="s">
        <v>379</v>
      </c>
      <c r="C19" s="16">
        <v>341</v>
      </c>
      <c r="D19" s="16">
        <v>294</v>
      </c>
      <c r="E19" s="16">
        <v>311</v>
      </c>
      <c r="F19" s="16">
        <v>334</v>
      </c>
      <c r="G19" s="16">
        <v>363</v>
      </c>
      <c r="H19" s="16">
        <v>320</v>
      </c>
      <c r="I19" s="16">
        <v>346</v>
      </c>
      <c r="J19" s="16">
        <v>358</v>
      </c>
      <c r="K19" s="16">
        <v>399</v>
      </c>
      <c r="L19" s="16">
        <v>324</v>
      </c>
      <c r="M19" s="16">
        <v>358</v>
      </c>
      <c r="N19" s="16">
        <v>356</v>
      </c>
      <c r="O19" s="16">
        <v>387</v>
      </c>
      <c r="P19" s="16">
        <v>337</v>
      </c>
      <c r="Q19" s="16">
        <v>384</v>
      </c>
      <c r="R19" s="16">
        <v>399</v>
      </c>
      <c r="S19" s="16">
        <v>509</v>
      </c>
      <c r="T19" s="16">
        <v>433</v>
      </c>
      <c r="U19" s="16">
        <v>520</v>
      </c>
      <c r="V19" s="16">
        <v>478</v>
      </c>
      <c r="W19" s="16">
        <v>540</v>
      </c>
      <c r="X19" s="16">
        <v>456</v>
      </c>
      <c r="Y19" s="16">
        <v>530</v>
      </c>
      <c r="Z19" s="16">
        <v>551</v>
      </c>
      <c r="AA19" s="16">
        <v>640</v>
      </c>
      <c r="AB19" s="16">
        <v>714</v>
      </c>
      <c r="AC19" s="16">
        <v>597</v>
      </c>
      <c r="AD19" s="16">
        <v>666</v>
      </c>
      <c r="AE19" s="16">
        <v>998</v>
      </c>
      <c r="AF19" s="16">
        <v>578</v>
      </c>
      <c r="AG19" s="16">
        <v>582</v>
      </c>
      <c r="AH19" s="16">
        <v>674</v>
      </c>
      <c r="AI19" s="16">
        <v>824</v>
      </c>
      <c r="AJ19" s="16">
        <v>699</v>
      </c>
      <c r="AK19" s="16">
        <v>781</v>
      </c>
      <c r="AL19" s="16">
        <v>811</v>
      </c>
      <c r="AM19" s="16">
        <v>857</v>
      </c>
      <c r="AN19" s="16">
        <v>784</v>
      </c>
      <c r="AO19" s="16">
        <v>836</v>
      </c>
      <c r="AP19" s="16">
        <v>819</v>
      </c>
      <c r="AQ19" s="16">
        <v>877</v>
      </c>
    </row>
    <row r="20" spans="1:43" ht="12.75" customHeight="1">
      <c r="A20" s="14" t="s">
        <v>97</v>
      </c>
      <c r="B20" s="15" t="s">
        <v>380</v>
      </c>
      <c r="C20" s="16">
        <v>369</v>
      </c>
      <c r="D20" s="16">
        <v>323</v>
      </c>
      <c r="E20" s="16">
        <v>340</v>
      </c>
      <c r="F20" s="16">
        <v>363</v>
      </c>
      <c r="G20" s="16">
        <v>393</v>
      </c>
      <c r="H20" s="16">
        <v>350</v>
      </c>
      <c r="I20" s="16">
        <v>377</v>
      </c>
      <c r="J20" s="16">
        <v>390</v>
      </c>
      <c r="K20" s="16">
        <v>431</v>
      </c>
      <c r="L20" s="16">
        <v>357</v>
      </c>
      <c r="M20" s="16">
        <v>392</v>
      </c>
      <c r="N20" s="16">
        <v>390</v>
      </c>
      <c r="O20" s="16">
        <v>421</v>
      </c>
      <c r="P20" s="16">
        <v>372</v>
      </c>
      <c r="Q20" s="16">
        <v>418</v>
      </c>
      <c r="R20" s="16">
        <v>433</v>
      </c>
      <c r="S20" s="16">
        <v>542</v>
      </c>
      <c r="T20" s="16">
        <v>466</v>
      </c>
      <c r="U20" s="16">
        <v>553</v>
      </c>
      <c r="V20" s="16">
        <v>513</v>
      </c>
      <c r="W20" s="16">
        <v>577</v>
      </c>
      <c r="X20" s="16">
        <v>495</v>
      </c>
      <c r="Y20" s="16">
        <v>569</v>
      </c>
      <c r="Z20" s="16">
        <v>590</v>
      </c>
      <c r="AA20" s="16">
        <v>679</v>
      </c>
      <c r="AB20" s="16">
        <v>753</v>
      </c>
      <c r="AC20" s="16">
        <v>636</v>
      </c>
      <c r="AD20" s="16">
        <v>704</v>
      </c>
      <c r="AE20" s="16">
        <v>1036</v>
      </c>
      <c r="AF20" s="16">
        <v>617</v>
      </c>
      <c r="AG20" s="16">
        <v>621</v>
      </c>
      <c r="AH20" s="16">
        <v>714</v>
      </c>
      <c r="AI20" s="16">
        <v>866</v>
      </c>
      <c r="AJ20" s="16">
        <v>742</v>
      </c>
      <c r="AK20" s="16">
        <v>826</v>
      </c>
      <c r="AL20" s="16">
        <v>856</v>
      </c>
      <c r="AM20" s="16">
        <v>903</v>
      </c>
      <c r="AN20" s="16">
        <v>830</v>
      </c>
      <c r="AO20" s="16">
        <v>883</v>
      </c>
      <c r="AP20" s="16">
        <v>866</v>
      </c>
      <c r="AQ20" s="16">
        <v>925</v>
      </c>
    </row>
    <row r="21" spans="1:43" ht="12.75" customHeight="1">
      <c r="A21" s="20" t="s">
        <v>99</v>
      </c>
      <c r="B21" s="15" t="s">
        <v>381</v>
      </c>
      <c r="C21" s="16">
        <v>2323</v>
      </c>
      <c r="D21" s="16">
        <v>2246</v>
      </c>
      <c r="E21" s="16">
        <v>2267</v>
      </c>
      <c r="F21" s="16">
        <v>2306</v>
      </c>
      <c r="G21" s="16">
        <v>2463</v>
      </c>
      <c r="H21" s="16">
        <v>2314</v>
      </c>
      <c r="I21" s="16">
        <v>2447</v>
      </c>
      <c r="J21" s="16">
        <v>2383</v>
      </c>
      <c r="K21" s="16">
        <v>2646</v>
      </c>
      <c r="L21" s="16">
        <v>2523</v>
      </c>
      <c r="M21" s="16">
        <v>2625</v>
      </c>
      <c r="N21" s="16">
        <v>2562</v>
      </c>
      <c r="O21" s="16">
        <v>2883</v>
      </c>
      <c r="P21" s="16">
        <v>2621</v>
      </c>
      <c r="Q21" s="16">
        <v>2694</v>
      </c>
      <c r="R21" s="16">
        <v>2657</v>
      </c>
      <c r="S21" s="16">
        <v>2741</v>
      </c>
      <c r="T21" s="16">
        <v>2803</v>
      </c>
      <c r="U21" s="16">
        <v>2899</v>
      </c>
      <c r="V21" s="16">
        <v>2828</v>
      </c>
      <c r="W21" s="16">
        <v>3003</v>
      </c>
      <c r="X21" s="16">
        <v>2989</v>
      </c>
      <c r="Y21" s="16">
        <v>3152</v>
      </c>
      <c r="Z21" s="16">
        <v>3172</v>
      </c>
      <c r="AA21" s="16">
        <v>3352</v>
      </c>
      <c r="AB21" s="16">
        <v>3531</v>
      </c>
      <c r="AC21" s="16">
        <v>3486</v>
      </c>
      <c r="AD21" s="16">
        <v>3567</v>
      </c>
      <c r="AE21" s="16">
        <v>3986</v>
      </c>
      <c r="AF21" s="16">
        <v>3714</v>
      </c>
      <c r="AG21" s="16">
        <v>3752</v>
      </c>
      <c r="AH21" s="16">
        <v>3930</v>
      </c>
      <c r="AI21" s="16">
        <v>4129</v>
      </c>
      <c r="AJ21" s="16">
        <v>4203</v>
      </c>
      <c r="AK21" s="16">
        <v>4370</v>
      </c>
      <c r="AL21" s="16">
        <v>4369</v>
      </c>
      <c r="AM21" s="16">
        <v>4506</v>
      </c>
      <c r="AN21" s="16">
        <v>4555</v>
      </c>
      <c r="AO21" s="16">
        <v>4663</v>
      </c>
      <c r="AP21" s="16">
        <v>4600</v>
      </c>
      <c r="AQ21" s="16">
        <v>4828</v>
      </c>
    </row>
    <row r="22" spans="1:43" ht="12.75" customHeight="1">
      <c r="A22" s="20"/>
      <c r="B22" s="15"/>
      <c r="C22" s="16"/>
      <c r="D22" s="16"/>
      <c r="E22" s="16"/>
      <c r="F22" s="16"/>
      <c r="G22" s="16"/>
      <c r="H22" s="16"/>
      <c r="I22" s="16"/>
      <c r="J22" s="16"/>
      <c r="K22" s="16"/>
      <c r="L22" s="16"/>
      <c r="M22" s="16"/>
      <c r="N22" s="16"/>
      <c r="O22" s="16"/>
      <c r="P22" s="16"/>
      <c r="Q22" s="16"/>
      <c r="R22" s="16"/>
      <c r="S22" s="16"/>
      <c r="T22" s="16"/>
      <c r="U22" s="16"/>
      <c r="V22" s="16"/>
      <c r="W22" s="16"/>
      <c r="X22" s="16"/>
      <c r="Y22" s="16"/>
      <c r="Z22" s="16"/>
      <c r="AA22" s="16"/>
      <c r="AB22" s="16"/>
      <c r="AC22" s="16"/>
      <c r="AD22" s="16"/>
      <c r="AE22" s="16"/>
      <c r="AF22" s="16"/>
      <c r="AG22" s="16"/>
      <c r="AH22" s="16"/>
      <c r="AI22" s="16"/>
      <c r="AJ22" s="16"/>
      <c r="AK22" s="16"/>
      <c r="AL22" s="16"/>
      <c r="AM22" s="16"/>
      <c r="AN22" s="16"/>
      <c r="AO22" s="16"/>
      <c r="AP22" s="16"/>
      <c r="AQ22" s="16"/>
    </row>
    <row r="23" spans="1:43" ht="12.75" customHeight="1">
      <c r="A23" s="11" t="s">
        <v>101</v>
      </c>
      <c r="B23" s="15"/>
      <c r="C23" s="16"/>
      <c r="D23" s="16"/>
      <c r="E23" s="16"/>
      <c r="F23" s="16"/>
      <c r="G23" s="16"/>
      <c r="H23" s="16"/>
      <c r="I23" s="16"/>
      <c r="J23" s="16"/>
      <c r="K23" s="16"/>
      <c r="L23" s="16"/>
      <c r="M23" s="16"/>
      <c r="N23" s="16"/>
      <c r="O23" s="16"/>
      <c r="P23" s="16"/>
      <c r="Q23" s="16"/>
      <c r="R23" s="16"/>
      <c r="S23" s="16"/>
      <c r="T23" s="16"/>
      <c r="U23" s="16"/>
      <c r="V23" s="16"/>
      <c r="W23" s="16"/>
      <c r="X23" s="16"/>
      <c r="Y23" s="16"/>
      <c r="Z23" s="16"/>
      <c r="AA23" s="16"/>
      <c r="AB23" s="16"/>
      <c r="AC23" s="16"/>
      <c r="AD23" s="16"/>
      <c r="AE23" s="16"/>
      <c r="AF23" s="16"/>
      <c r="AG23" s="16"/>
      <c r="AH23" s="16"/>
      <c r="AI23" s="16"/>
      <c r="AJ23" s="16"/>
      <c r="AK23" s="16"/>
      <c r="AL23" s="16"/>
      <c r="AM23" s="16"/>
      <c r="AN23" s="16"/>
      <c r="AO23" s="16"/>
      <c r="AP23" s="16"/>
      <c r="AQ23" s="16"/>
    </row>
    <row r="24" spans="1:43" ht="12.75" customHeight="1">
      <c r="A24" s="14" t="s">
        <v>308</v>
      </c>
      <c r="B24" s="15" t="s">
        <v>382</v>
      </c>
      <c r="C24" s="16">
        <v>88</v>
      </c>
      <c r="D24" s="16">
        <v>90</v>
      </c>
      <c r="E24" s="16">
        <v>91</v>
      </c>
      <c r="F24" s="16">
        <v>93</v>
      </c>
      <c r="G24" s="16">
        <v>94</v>
      </c>
      <c r="H24" s="16">
        <v>96</v>
      </c>
      <c r="I24" s="16">
        <v>99</v>
      </c>
      <c r="J24" s="16">
        <v>102</v>
      </c>
      <c r="K24" s="16">
        <v>106</v>
      </c>
      <c r="L24" s="16">
        <v>109</v>
      </c>
      <c r="M24" s="16">
        <v>110</v>
      </c>
      <c r="N24" s="16">
        <v>110</v>
      </c>
      <c r="O24" s="16">
        <v>109</v>
      </c>
      <c r="P24" s="16">
        <v>112</v>
      </c>
      <c r="Q24" s="16">
        <v>119</v>
      </c>
      <c r="R24" s="16">
        <v>131</v>
      </c>
      <c r="S24" s="16">
        <v>146</v>
      </c>
      <c r="T24" s="16">
        <v>157</v>
      </c>
      <c r="U24" s="16">
        <v>162</v>
      </c>
      <c r="V24" s="16">
        <v>162</v>
      </c>
      <c r="W24" s="16">
        <v>157</v>
      </c>
      <c r="X24" s="16">
        <v>157</v>
      </c>
      <c r="Y24" s="16">
        <v>162</v>
      </c>
      <c r="Z24" s="16">
        <v>172</v>
      </c>
      <c r="AA24" s="16">
        <v>186</v>
      </c>
      <c r="AB24" s="16">
        <v>196</v>
      </c>
      <c r="AC24" s="16">
        <v>201</v>
      </c>
      <c r="AD24" s="16">
        <v>200</v>
      </c>
      <c r="AE24" s="16">
        <v>195</v>
      </c>
      <c r="AF24" s="16">
        <v>192</v>
      </c>
      <c r="AG24" s="16">
        <v>192</v>
      </c>
      <c r="AH24" s="16">
        <v>195</v>
      </c>
      <c r="AI24" s="16">
        <v>200</v>
      </c>
      <c r="AJ24" s="16">
        <v>205</v>
      </c>
      <c r="AK24" s="16">
        <v>209</v>
      </c>
      <c r="AL24" s="16">
        <v>214</v>
      </c>
      <c r="AM24" s="16">
        <v>218</v>
      </c>
      <c r="AN24" s="16">
        <v>223</v>
      </c>
      <c r="AO24" s="16">
        <v>228</v>
      </c>
      <c r="AP24" s="16">
        <v>234</v>
      </c>
      <c r="AQ24" s="16">
        <v>240</v>
      </c>
    </row>
    <row r="25" spans="1:43" ht="12.75" customHeight="1">
      <c r="A25" s="19" t="s">
        <v>104</v>
      </c>
      <c r="B25" s="15"/>
      <c r="C25" s="16"/>
      <c r="D25" s="16"/>
      <c r="E25" s="16"/>
      <c r="F25" s="16"/>
      <c r="G25" s="16"/>
      <c r="H25" s="16"/>
      <c r="I25" s="16"/>
      <c r="J25" s="16"/>
      <c r="K25" s="16"/>
      <c r="L25" s="16"/>
      <c r="M25" s="16"/>
      <c r="N25" s="16"/>
      <c r="O25" s="16"/>
      <c r="P25" s="16"/>
      <c r="Q25" s="16"/>
      <c r="R25" s="16"/>
      <c r="S25" s="16"/>
      <c r="T25" s="16"/>
      <c r="U25" s="16"/>
      <c r="V25" s="16"/>
      <c r="W25" s="16"/>
      <c r="X25" s="16"/>
      <c r="Y25" s="16"/>
      <c r="Z25" s="16"/>
      <c r="AA25" s="16"/>
      <c r="AB25" s="16"/>
      <c r="AC25" s="16"/>
      <c r="AD25" s="16"/>
      <c r="AE25" s="16"/>
      <c r="AF25" s="16"/>
      <c r="AG25" s="16"/>
      <c r="AH25" s="16"/>
      <c r="AI25" s="16"/>
      <c r="AJ25" s="16"/>
      <c r="AK25" s="16"/>
      <c r="AL25" s="16"/>
      <c r="AM25" s="16"/>
      <c r="AN25" s="16"/>
      <c r="AO25" s="16"/>
      <c r="AP25" s="16"/>
      <c r="AQ25" s="16"/>
    </row>
    <row r="26" spans="1:43" ht="12.75" customHeight="1">
      <c r="A26" s="17" t="s">
        <v>79</v>
      </c>
      <c r="B26" s="15" t="s">
        <v>383</v>
      </c>
      <c r="C26" s="16">
        <v>179</v>
      </c>
      <c r="D26" s="16">
        <v>181</v>
      </c>
      <c r="E26" s="16">
        <v>183</v>
      </c>
      <c r="F26" s="16">
        <v>180</v>
      </c>
      <c r="G26" s="16">
        <v>204</v>
      </c>
      <c r="H26" s="16">
        <v>173</v>
      </c>
      <c r="I26" s="16">
        <v>179</v>
      </c>
      <c r="J26" s="16">
        <v>179</v>
      </c>
      <c r="K26" s="16">
        <v>197</v>
      </c>
      <c r="L26" s="16">
        <v>196</v>
      </c>
      <c r="M26" s="16">
        <v>202</v>
      </c>
      <c r="N26" s="16">
        <v>197</v>
      </c>
      <c r="O26" s="16">
        <v>207</v>
      </c>
      <c r="P26" s="16">
        <v>182</v>
      </c>
      <c r="Q26" s="16">
        <v>183</v>
      </c>
      <c r="R26" s="16">
        <v>179</v>
      </c>
      <c r="S26" s="16">
        <v>187</v>
      </c>
      <c r="T26" s="16">
        <v>168</v>
      </c>
      <c r="U26" s="16">
        <v>168</v>
      </c>
      <c r="V26" s="16">
        <v>175</v>
      </c>
      <c r="W26" s="16">
        <v>179</v>
      </c>
      <c r="X26" s="16">
        <v>180</v>
      </c>
      <c r="Y26" s="16">
        <v>190</v>
      </c>
      <c r="Z26" s="16">
        <v>199</v>
      </c>
      <c r="AA26" s="16">
        <v>219</v>
      </c>
      <c r="AB26" s="16">
        <v>243</v>
      </c>
      <c r="AC26" s="16">
        <v>268</v>
      </c>
      <c r="AD26" s="16">
        <v>284</v>
      </c>
      <c r="AE26" s="16">
        <v>304</v>
      </c>
      <c r="AF26" s="16">
        <v>315</v>
      </c>
      <c r="AG26" s="16">
        <v>324</v>
      </c>
      <c r="AH26" s="16">
        <v>335</v>
      </c>
      <c r="AI26" s="16">
        <v>345</v>
      </c>
      <c r="AJ26" s="16">
        <v>359</v>
      </c>
      <c r="AK26" s="16">
        <v>363</v>
      </c>
      <c r="AL26" s="16">
        <v>362</v>
      </c>
      <c r="AM26" s="16">
        <v>358</v>
      </c>
      <c r="AN26" s="16">
        <v>362</v>
      </c>
      <c r="AO26" s="16">
        <v>358</v>
      </c>
      <c r="AP26" s="16">
        <v>355</v>
      </c>
      <c r="AQ26" s="16">
        <v>366</v>
      </c>
    </row>
    <row r="27" spans="1:43" ht="12.75" customHeight="1">
      <c r="A27" s="14" t="s">
        <v>113</v>
      </c>
      <c r="B27" s="15" t="s">
        <v>384</v>
      </c>
      <c r="C27" s="16">
        <v>267</v>
      </c>
      <c r="D27" s="16">
        <v>271</v>
      </c>
      <c r="E27" s="16">
        <v>275</v>
      </c>
      <c r="F27" s="16">
        <v>273</v>
      </c>
      <c r="G27" s="16">
        <v>298</v>
      </c>
      <c r="H27" s="16">
        <v>269</v>
      </c>
      <c r="I27" s="16">
        <v>278</v>
      </c>
      <c r="J27" s="16">
        <v>281</v>
      </c>
      <c r="K27" s="16">
        <v>303</v>
      </c>
      <c r="L27" s="16">
        <v>305</v>
      </c>
      <c r="M27" s="16">
        <v>312</v>
      </c>
      <c r="N27" s="16">
        <v>307</v>
      </c>
      <c r="O27" s="16">
        <v>316</v>
      </c>
      <c r="P27" s="16">
        <v>295</v>
      </c>
      <c r="Q27" s="16">
        <v>302</v>
      </c>
      <c r="R27" s="16">
        <v>310</v>
      </c>
      <c r="S27" s="16">
        <v>333</v>
      </c>
      <c r="T27" s="16">
        <v>325</v>
      </c>
      <c r="U27" s="16">
        <v>330</v>
      </c>
      <c r="V27" s="16">
        <v>337</v>
      </c>
      <c r="W27" s="16">
        <v>336</v>
      </c>
      <c r="X27" s="16">
        <v>337</v>
      </c>
      <c r="Y27" s="16">
        <v>352</v>
      </c>
      <c r="Z27" s="16">
        <v>371</v>
      </c>
      <c r="AA27" s="16">
        <v>405</v>
      </c>
      <c r="AB27" s="16">
        <v>439</v>
      </c>
      <c r="AC27" s="16">
        <v>469</v>
      </c>
      <c r="AD27" s="16">
        <v>484</v>
      </c>
      <c r="AE27" s="16">
        <v>499</v>
      </c>
      <c r="AF27" s="16">
        <v>507</v>
      </c>
      <c r="AG27" s="16">
        <v>516</v>
      </c>
      <c r="AH27" s="16">
        <v>529</v>
      </c>
      <c r="AI27" s="16">
        <v>545</v>
      </c>
      <c r="AJ27" s="16">
        <v>564</v>
      </c>
      <c r="AK27" s="16">
        <v>573</v>
      </c>
      <c r="AL27" s="16">
        <v>576</v>
      </c>
      <c r="AM27" s="16">
        <v>576</v>
      </c>
      <c r="AN27" s="16">
        <v>584</v>
      </c>
      <c r="AO27" s="16">
        <v>586</v>
      </c>
      <c r="AP27" s="16">
        <v>588</v>
      </c>
      <c r="AQ27" s="16">
        <v>606</v>
      </c>
    </row>
    <row r="28" spans="1:43" ht="12.75" customHeight="1">
      <c r="A28" s="11" t="s">
        <v>115</v>
      </c>
      <c r="B28" s="15"/>
      <c r="C28" s="16"/>
      <c r="D28" s="16"/>
      <c r="E28" s="16"/>
      <c r="F28" s="16"/>
      <c r="G28" s="16"/>
      <c r="H28" s="16"/>
      <c r="I28" s="16"/>
      <c r="J28" s="16"/>
      <c r="K28" s="16"/>
      <c r="L28" s="16"/>
      <c r="M28" s="16"/>
      <c r="N28" s="16"/>
      <c r="O28" s="16"/>
      <c r="P28" s="16"/>
      <c r="Q28" s="16"/>
      <c r="R28" s="16"/>
      <c r="S28" s="16"/>
      <c r="T28" s="16"/>
      <c r="U28" s="16"/>
      <c r="V28" s="16"/>
      <c r="W28" s="16"/>
      <c r="X28" s="16"/>
      <c r="Y28" s="16"/>
      <c r="Z28" s="16"/>
      <c r="AA28" s="16"/>
      <c r="AB28" s="16"/>
      <c r="AC28" s="16"/>
      <c r="AD28" s="16"/>
      <c r="AE28" s="16"/>
      <c r="AF28" s="16"/>
      <c r="AG28" s="16"/>
      <c r="AH28" s="16"/>
      <c r="AI28" s="16"/>
      <c r="AJ28" s="16"/>
      <c r="AK28" s="16"/>
      <c r="AL28" s="16"/>
      <c r="AM28" s="16"/>
      <c r="AN28" s="16"/>
      <c r="AO28" s="16"/>
      <c r="AP28" s="16"/>
      <c r="AQ28" s="16"/>
    </row>
    <row r="29" spans="1:43" ht="12.75" customHeight="1">
      <c r="A29" s="14" t="s">
        <v>95</v>
      </c>
      <c r="B29" s="15" t="s">
        <v>385</v>
      </c>
      <c r="C29" s="16">
        <v>176</v>
      </c>
      <c r="D29" s="16">
        <v>236</v>
      </c>
      <c r="E29" s="16">
        <v>167</v>
      </c>
      <c r="F29" s="16">
        <v>176</v>
      </c>
      <c r="G29" s="16">
        <v>189</v>
      </c>
      <c r="H29" s="16">
        <v>245</v>
      </c>
      <c r="I29" s="16">
        <v>187</v>
      </c>
      <c r="J29" s="16">
        <v>179</v>
      </c>
      <c r="K29" s="16">
        <v>191</v>
      </c>
      <c r="L29" s="16">
        <v>264</v>
      </c>
      <c r="M29" s="16">
        <v>194</v>
      </c>
      <c r="N29" s="16">
        <v>191</v>
      </c>
      <c r="O29" s="16">
        <v>213</v>
      </c>
      <c r="P29" s="16">
        <v>268</v>
      </c>
      <c r="Q29" s="16">
        <v>193</v>
      </c>
      <c r="R29" s="16">
        <v>197</v>
      </c>
      <c r="S29" s="16">
        <v>226</v>
      </c>
      <c r="T29" s="16">
        <v>250</v>
      </c>
      <c r="U29" s="16">
        <v>205</v>
      </c>
      <c r="V29" s="16">
        <v>210</v>
      </c>
      <c r="W29" s="16">
        <v>252</v>
      </c>
      <c r="X29" s="16">
        <v>310</v>
      </c>
      <c r="Y29" s="16">
        <v>283</v>
      </c>
      <c r="Z29" s="16">
        <v>272</v>
      </c>
      <c r="AA29" s="16">
        <v>312</v>
      </c>
      <c r="AB29" s="16">
        <v>379</v>
      </c>
      <c r="AC29" s="16">
        <v>303</v>
      </c>
      <c r="AD29" s="16">
        <v>304</v>
      </c>
      <c r="AE29" s="16">
        <v>332</v>
      </c>
      <c r="AF29" s="16">
        <v>364</v>
      </c>
      <c r="AG29" s="16">
        <v>299</v>
      </c>
      <c r="AH29" s="16">
        <v>309</v>
      </c>
      <c r="AI29" s="16">
        <v>370</v>
      </c>
      <c r="AJ29" s="16">
        <v>487</v>
      </c>
      <c r="AK29" s="16">
        <v>417</v>
      </c>
      <c r="AL29" s="16">
        <v>412</v>
      </c>
      <c r="AM29" s="16">
        <v>439</v>
      </c>
      <c r="AN29" s="16">
        <v>497</v>
      </c>
      <c r="AO29" s="16">
        <v>428</v>
      </c>
      <c r="AP29" s="16">
        <v>408</v>
      </c>
      <c r="AQ29" s="16">
        <v>420</v>
      </c>
    </row>
    <row r="30" spans="1:43" ht="12.75" customHeight="1">
      <c r="A30" s="14" t="s">
        <v>121</v>
      </c>
      <c r="B30" s="15" t="s">
        <v>386</v>
      </c>
      <c r="C30" s="16">
        <v>176</v>
      </c>
      <c r="D30" s="16">
        <v>236</v>
      </c>
      <c r="E30" s="16">
        <v>167</v>
      </c>
      <c r="F30" s="16">
        <v>176</v>
      </c>
      <c r="G30" s="16">
        <v>189</v>
      </c>
      <c r="H30" s="16">
        <v>245</v>
      </c>
      <c r="I30" s="16">
        <v>187</v>
      </c>
      <c r="J30" s="16">
        <v>179</v>
      </c>
      <c r="K30" s="16">
        <v>191</v>
      </c>
      <c r="L30" s="16">
        <v>264</v>
      </c>
      <c r="M30" s="16">
        <v>194</v>
      </c>
      <c r="N30" s="16">
        <v>191</v>
      </c>
      <c r="O30" s="16">
        <v>213</v>
      </c>
      <c r="P30" s="16">
        <v>268</v>
      </c>
      <c r="Q30" s="16">
        <v>193</v>
      </c>
      <c r="R30" s="16">
        <v>197</v>
      </c>
      <c r="S30" s="16">
        <v>226</v>
      </c>
      <c r="T30" s="16">
        <v>250</v>
      </c>
      <c r="U30" s="16">
        <v>205</v>
      </c>
      <c r="V30" s="16">
        <v>210</v>
      </c>
      <c r="W30" s="16">
        <v>252</v>
      </c>
      <c r="X30" s="16">
        <v>310</v>
      </c>
      <c r="Y30" s="16">
        <v>283</v>
      </c>
      <c r="Z30" s="16">
        <v>272</v>
      </c>
      <c r="AA30" s="16">
        <v>312</v>
      </c>
      <c r="AB30" s="16">
        <v>379</v>
      </c>
      <c r="AC30" s="16">
        <v>303</v>
      </c>
      <c r="AD30" s="16">
        <v>304</v>
      </c>
      <c r="AE30" s="16">
        <v>332</v>
      </c>
      <c r="AF30" s="16">
        <v>364</v>
      </c>
      <c r="AG30" s="16">
        <v>299</v>
      </c>
      <c r="AH30" s="16">
        <v>309</v>
      </c>
      <c r="AI30" s="16">
        <v>370</v>
      </c>
      <c r="AJ30" s="16">
        <v>487</v>
      </c>
      <c r="AK30" s="16">
        <v>417</v>
      </c>
      <c r="AL30" s="16">
        <v>412</v>
      </c>
      <c r="AM30" s="16">
        <v>439</v>
      </c>
      <c r="AN30" s="16">
        <v>497</v>
      </c>
      <c r="AO30" s="16">
        <v>428</v>
      </c>
      <c r="AP30" s="16">
        <v>408</v>
      </c>
      <c r="AQ30" s="16">
        <v>420</v>
      </c>
    </row>
    <row r="31" spans="1:43" ht="12.75" customHeight="1">
      <c r="A31" s="20" t="s">
        <v>123</v>
      </c>
      <c r="B31" s="15" t="s">
        <v>387</v>
      </c>
      <c r="C31" s="16">
        <v>443</v>
      </c>
      <c r="D31" s="16">
        <v>507</v>
      </c>
      <c r="E31" s="16">
        <v>442</v>
      </c>
      <c r="F31" s="16">
        <v>449</v>
      </c>
      <c r="G31" s="16">
        <v>486</v>
      </c>
      <c r="H31" s="16">
        <v>515</v>
      </c>
      <c r="I31" s="16">
        <v>465</v>
      </c>
      <c r="J31" s="16">
        <v>460</v>
      </c>
      <c r="K31" s="16">
        <v>494</v>
      </c>
      <c r="L31" s="16">
        <v>569</v>
      </c>
      <c r="M31" s="16">
        <v>506</v>
      </c>
      <c r="N31" s="16">
        <v>498</v>
      </c>
      <c r="O31" s="16">
        <v>530</v>
      </c>
      <c r="P31" s="16">
        <v>563</v>
      </c>
      <c r="Q31" s="16">
        <v>495</v>
      </c>
      <c r="R31" s="16">
        <v>507</v>
      </c>
      <c r="S31" s="16">
        <v>560</v>
      </c>
      <c r="T31" s="16">
        <v>575</v>
      </c>
      <c r="U31" s="16">
        <v>535</v>
      </c>
      <c r="V31" s="16">
        <v>548</v>
      </c>
      <c r="W31" s="16">
        <v>588</v>
      </c>
      <c r="X31" s="16">
        <v>647</v>
      </c>
      <c r="Y31" s="16">
        <v>635</v>
      </c>
      <c r="Z31" s="16">
        <v>643</v>
      </c>
      <c r="AA31" s="16">
        <v>717</v>
      </c>
      <c r="AB31" s="16">
        <v>819</v>
      </c>
      <c r="AC31" s="16">
        <v>772</v>
      </c>
      <c r="AD31" s="16">
        <v>788</v>
      </c>
      <c r="AE31" s="16">
        <v>830</v>
      </c>
      <c r="AF31" s="16">
        <v>871</v>
      </c>
      <c r="AG31" s="16">
        <v>816</v>
      </c>
      <c r="AH31" s="16">
        <v>838</v>
      </c>
      <c r="AI31" s="16">
        <v>915</v>
      </c>
      <c r="AJ31" s="16">
        <v>1051</v>
      </c>
      <c r="AK31" s="16">
        <v>989</v>
      </c>
      <c r="AL31" s="16">
        <v>988</v>
      </c>
      <c r="AM31" s="16">
        <v>1014</v>
      </c>
      <c r="AN31" s="16">
        <v>1081</v>
      </c>
      <c r="AO31" s="16">
        <v>1014</v>
      </c>
      <c r="AP31" s="16">
        <v>996</v>
      </c>
      <c r="AQ31" s="16">
        <v>1027</v>
      </c>
    </row>
    <row r="32" spans="1:43" ht="12.75" customHeight="1">
      <c r="A32" s="20"/>
      <c r="B32" s="15"/>
      <c r="C32" s="16"/>
      <c r="D32" s="16"/>
      <c r="E32" s="16"/>
      <c r="F32" s="16"/>
      <c r="G32" s="16"/>
      <c r="H32" s="16"/>
      <c r="I32" s="16"/>
      <c r="J32" s="16"/>
      <c r="K32" s="16"/>
      <c r="L32" s="16"/>
      <c r="M32" s="16"/>
      <c r="N32" s="16"/>
      <c r="O32" s="16"/>
      <c r="P32" s="16"/>
      <c r="Q32" s="16"/>
      <c r="R32" s="16"/>
      <c r="S32" s="16"/>
      <c r="T32" s="16"/>
      <c r="U32" s="16"/>
      <c r="V32" s="16"/>
      <c r="W32" s="16"/>
      <c r="X32" s="16"/>
      <c r="Y32" s="16"/>
      <c r="Z32" s="16"/>
      <c r="AA32" s="16"/>
      <c r="AB32" s="16"/>
      <c r="AC32" s="16"/>
      <c r="AD32" s="16"/>
      <c r="AE32" s="16"/>
      <c r="AF32" s="16"/>
      <c r="AG32" s="16"/>
      <c r="AH32" s="16"/>
      <c r="AI32" s="16"/>
      <c r="AJ32" s="16"/>
      <c r="AK32" s="16"/>
      <c r="AL32" s="16"/>
      <c r="AM32" s="16"/>
      <c r="AN32" s="16"/>
      <c r="AO32" s="16"/>
      <c r="AP32" s="16"/>
      <c r="AQ32" s="16"/>
    </row>
    <row r="33" spans="1:43" ht="12.75" customHeight="1">
      <c r="A33" s="11" t="s">
        <v>125</v>
      </c>
      <c r="B33" s="15"/>
      <c r="C33" s="16"/>
      <c r="D33" s="16"/>
      <c r="E33" s="16"/>
      <c r="F33" s="16"/>
      <c r="G33" s="16"/>
      <c r="H33" s="16"/>
      <c r="I33" s="16"/>
      <c r="J33" s="16"/>
      <c r="K33" s="16"/>
      <c r="L33" s="16"/>
      <c r="M33" s="16"/>
      <c r="N33" s="16"/>
      <c r="O33" s="16"/>
      <c r="P33" s="16"/>
      <c r="Q33" s="16"/>
      <c r="R33" s="16"/>
      <c r="S33" s="16"/>
      <c r="T33" s="16"/>
      <c r="U33" s="16"/>
      <c r="V33" s="16"/>
      <c r="W33" s="16"/>
      <c r="X33" s="16"/>
      <c r="Y33" s="16"/>
      <c r="Z33" s="16"/>
      <c r="AA33" s="16"/>
      <c r="AB33" s="16"/>
      <c r="AC33" s="16"/>
      <c r="AD33" s="16"/>
      <c r="AE33" s="16"/>
      <c r="AF33" s="16"/>
      <c r="AG33" s="16"/>
      <c r="AH33" s="16"/>
      <c r="AI33" s="16"/>
      <c r="AJ33" s="16"/>
      <c r="AK33" s="16"/>
      <c r="AL33" s="16"/>
      <c r="AM33" s="16"/>
      <c r="AN33" s="16"/>
      <c r="AO33" s="16"/>
      <c r="AP33" s="16"/>
      <c r="AQ33" s="16"/>
    </row>
    <row r="34" spans="1:43" ht="12.75" customHeight="1">
      <c r="A34" s="14" t="s">
        <v>126</v>
      </c>
      <c r="B34" s="15" t="s">
        <v>388</v>
      </c>
      <c r="C34" s="16">
        <v>1687</v>
      </c>
      <c r="D34" s="16">
        <v>1653</v>
      </c>
      <c r="E34" s="16">
        <v>1652</v>
      </c>
      <c r="F34" s="16">
        <v>1669</v>
      </c>
      <c r="G34" s="16">
        <v>1772</v>
      </c>
      <c r="H34" s="16">
        <v>1694</v>
      </c>
      <c r="I34" s="16">
        <v>1792</v>
      </c>
      <c r="J34" s="16">
        <v>1712</v>
      </c>
      <c r="K34" s="16">
        <v>1911</v>
      </c>
      <c r="L34" s="16">
        <v>1861</v>
      </c>
      <c r="M34" s="16">
        <v>1921</v>
      </c>
      <c r="N34" s="16">
        <v>1864</v>
      </c>
      <c r="O34" s="16">
        <v>2146</v>
      </c>
      <c r="P34" s="16">
        <v>1955</v>
      </c>
      <c r="Q34" s="16">
        <v>1974</v>
      </c>
      <c r="R34" s="16">
        <v>1914</v>
      </c>
      <c r="S34" s="16">
        <v>1866</v>
      </c>
      <c r="T34" s="16">
        <v>2012</v>
      </c>
      <c r="U34" s="16">
        <v>2016</v>
      </c>
      <c r="V34" s="16">
        <v>1977</v>
      </c>
      <c r="W34" s="16">
        <v>2090</v>
      </c>
      <c r="X34" s="16">
        <v>2157</v>
      </c>
      <c r="Y34" s="16">
        <v>2230</v>
      </c>
      <c r="Z34" s="16">
        <v>2211</v>
      </c>
      <c r="AA34" s="16">
        <v>2268</v>
      </c>
      <c r="AB34" s="16">
        <v>2339</v>
      </c>
      <c r="AC34" s="16">
        <v>2381</v>
      </c>
      <c r="AD34" s="16">
        <v>2379</v>
      </c>
      <c r="AE34" s="16">
        <v>2452</v>
      </c>
      <c r="AF34" s="16">
        <v>2590</v>
      </c>
      <c r="AG34" s="16">
        <v>2615</v>
      </c>
      <c r="AH34" s="16">
        <v>2686</v>
      </c>
      <c r="AI34" s="16">
        <v>2718</v>
      </c>
      <c r="AJ34" s="16">
        <v>2897</v>
      </c>
      <c r="AK34" s="16">
        <v>2971</v>
      </c>
      <c r="AL34" s="16">
        <v>2936</v>
      </c>
      <c r="AM34" s="16">
        <v>3028</v>
      </c>
      <c r="AN34" s="16">
        <v>3141</v>
      </c>
      <c r="AO34" s="16">
        <v>3194</v>
      </c>
      <c r="AP34" s="16">
        <v>3146</v>
      </c>
      <c r="AQ34" s="16">
        <v>3297</v>
      </c>
    </row>
    <row r="35" spans="1:43" ht="12.75" customHeight="1">
      <c r="A35" s="14" t="s">
        <v>128</v>
      </c>
      <c r="B35" s="15" t="s">
        <v>389</v>
      </c>
      <c r="C35" s="16">
        <v>193</v>
      </c>
      <c r="D35" s="16">
        <v>87</v>
      </c>
      <c r="E35" s="16">
        <v>173</v>
      </c>
      <c r="F35" s="16">
        <v>188</v>
      </c>
      <c r="G35" s="16">
        <v>204</v>
      </c>
      <c r="H35" s="16">
        <v>105</v>
      </c>
      <c r="I35" s="16">
        <v>190</v>
      </c>
      <c r="J35" s="16">
        <v>211</v>
      </c>
      <c r="K35" s="16">
        <v>240</v>
      </c>
      <c r="L35" s="16">
        <v>94</v>
      </c>
      <c r="M35" s="16">
        <v>197</v>
      </c>
      <c r="N35" s="16">
        <v>199</v>
      </c>
      <c r="O35" s="16">
        <v>208</v>
      </c>
      <c r="P35" s="16">
        <v>104</v>
      </c>
      <c r="Q35" s="16">
        <v>225</v>
      </c>
      <c r="R35" s="16">
        <v>235</v>
      </c>
      <c r="S35" s="16">
        <v>315</v>
      </c>
      <c r="T35" s="16">
        <v>216</v>
      </c>
      <c r="U35" s="16">
        <v>348</v>
      </c>
      <c r="V35" s="16">
        <v>303</v>
      </c>
      <c r="W35" s="16">
        <v>325</v>
      </c>
      <c r="X35" s="16">
        <v>185</v>
      </c>
      <c r="Y35" s="16">
        <v>286</v>
      </c>
      <c r="Z35" s="16">
        <v>318</v>
      </c>
      <c r="AA35" s="16">
        <v>367</v>
      </c>
      <c r="AB35" s="16">
        <v>373</v>
      </c>
      <c r="AC35" s="16">
        <v>333</v>
      </c>
      <c r="AD35" s="16">
        <v>400</v>
      </c>
      <c r="AE35" s="16">
        <v>704</v>
      </c>
      <c r="AF35" s="16">
        <v>253</v>
      </c>
      <c r="AG35" s="16">
        <v>321</v>
      </c>
      <c r="AH35" s="16">
        <v>406</v>
      </c>
      <c r="AI35" s="16">
        <v>496</v>
      </c>
      <c r="AJ35" s="16">
        <v>255</v>
      </c>
      <c r="AK35" s="16">
        <v>410</v>
      </c>
      <c r="AL35" s="16">
        <v>445</v>
      </c>
      <c r="AM35" s="16">
        <v>464</v>
      </c>
      <c r="AN35" s="16">
        <v>333</v>
      </c>
      <c r="AO35" s="16">
        <v>455</v>
      </c>
      <c r="AP35" s="16">
        <v>459</v>
      </c>
      <c r="AQ35" s="16">
        <v>505</v>
      </c>
    </row>
    <row r="36" spans="1:43" ht="12.75" customHeight="1">
      <c r="A36" s="14" t="s">
        <v>130</v>
      </c>
      <c r="B36" s="15" t="s">
        <v>390</v>
      </c>
      <c r="C36" s="16">
        <v>1879</v>
      </c>
      <c r="D36" s="16">
        <v>1739</v>
      </c>
      <c r="E36" s="16">
        <v>1825</v>
      </c>
      <c r="F36" s="16">
        <v>1857</v>
      </c>
      <c r="G36" s="16">
        <v>1977</v>
      </c>
      <c r="H36" s="16">
        <v>1799</v>
      </c>
      <c r="I36" s="16">
        <v>1982</v>
      </c>
      <c r="J36" s="16">
        <v>1923</v>
      </c>
      <c r="K36" s="16">
        <v>2152</v>
      </c>
      <c r="L36" s="16">
        <v>1955</v>
      </c>
      <c r="M36" s="16">
        <v>2119</v>
      </c>
      <c r="N36" s="16">
        <v>2064</v>
      </c>
      <c r="O36" s="16">
        <v>2353</v>
      </c>
      <c r="P36" s="16">
        <v>2059</v>
      </c>
      <c r="Q36" s="16">
        <v>2199</v>
      </c>
      <c r="R36" s="16">
        <v>2150</v>
      </c>
      <c r="S36" s="16">
        <v>2181</v>
      </c>
      <c r="T36" s="16">
        <v>2228</v>
      </c>
      <c r="U36" s="16">
        <v>2364</v>
      </c>
      <c r="V36" s="16">
        <v>2280</v>
      </c>
      <c r="W36" s="16">
        <v>2415</v>
      </c>
      <c r="X36" s="16">
        <v>2342</v>
      </c>
      <c r="Y36" s="16">
        <v>2516</v>
      </c>
      <c r="Z36" s="16">
        <v>2529</v>
      </c>
      <c r="AA36" s="16">
        <v>2635</v>
      </c>
      <c r="AB36" s="16">
        <v>2712</v>
      </c>
      <c r="AC36" s="16">
        <v>2714</v>
      </c>
      <c r="AD36" s="16">
        <v>2779</v>
      </c>
      <c r="AE36" s="16">
        <v>3155</v>
      </c>
      <c r="AF36" s="16">
        <v>2843</v>
      </c>
      <c r="AG36" s="16">
        <v>2937</v>
      </c>
      <c r="AH36" s="16">
        <v>3092</v>
      </c>
      <c r="AI36" s="16">
        <v>3214</v>
      </c>
      <c r="AJ36" s="16">
        <v>3151</v>
      </c>
      <c r="AK36" s="16">
        <v>3380</v>
      </c>
      <c r="AL36" s="16">
        <v>3381</v>
      </c>
      <c r="AM36" s="16">
        <v>3492</v>
      </c>
      <c r="AN36" s="16">
        <v>3473</v>
      </c>
      <c r="AO36" s="16">
        <v>3649</v>
      </c>
      <c r="AP36" s="16">
        <v>3604</v>
      </c>
      <c r="AQ36" s="16">
        <v>3802</v>
      </c>
    </row>
    <row r="37" spans="1:43" ht="12.75" customHeight="1">
      <c r="A37" s="14" t="s">
        <v>132</v>
      </c>
      <c r="B37" s="15" t="s">
        <v>391</v>
      </c>
      <c r="C37" s="16">
        <v>401</v>
      </c>
      <c r="D37" s="16">
        <v>403</v>
      </c>
      <c r="E37" s="16">
        <v>406</v>
      </c>
      <c r="F37" s="16">
        <v>409</v>
      </c>
      <c r="G37" s="16">
        <v>413</v>
      </c>
      <c r="H37" s="16">
        <v>421</v>
      </c>
      <c r="I37" s="16">
        <v>434</v>
      </c>
      <c r="J37" s="16">
        <v>452</v>
      </c>
      <c r="K37" s="16">
        <v>458</v>
      </c>
      <c r="L37" s="16">
        <v>477</v>
      </c>
      <c r="M37" s="16">
        <v>490</v>
      </c>
      <c r="N37" s="16">
        <v>496</v>
      </c>
      <c r="O37" s="16">
        <v>499</v>
      </c>
      <c r="P37" s="16">
        <v>500</v>
      </c>
      <c r="Q37" s="16">
        <v>502</v>
      </c>
      <c r="R37" s="16">
        <v>505</v>
      </c>
      <c r="S37" s="16">
        <v>509</v>
      </c>
      <c r="T37" s="16">
        <v>516</v>
      </c>
      <c r="U37" s="16">
        <v>523</v>
      </c>
      <c r="V37" s="16">
        <v>529</v>
      </c>
      <c r="W37" s="16">
        <v>542</v>
      </c>
      <c r="X37" s="16">
        <v>554</v>
      </c>
      <c r="Y37" s="16">
        <v>571</v>
      </c>
      <c r="Z37" s="16">
        <v>595</v>
      </c>
      <c r="AA37" s="16">
        <v>630</v>
      </c>
      <c r="AB37" s="16">
        <v>661</v>
      </c>
      <c r="AC37" s="16">
        <v>688</v>
      </c>
      <c r="AD37" s="16">
        <v>715</v>
      </c>
      <c r="AE37" s="16">
        <v>731</v>
      </c>
      <c r="AF37" s="16">
        <v>750</v>
      </c>
      <c r="AG37" s="16">
        <v>768</v>
      </c>
      <c r="AH37" s="16">
        <v>785</v>
      </c>
      <c r="AI37" s="16">
        <v>802</v>
      </c>
      <c r="AJ37" s="16">
        <v>815</v>
      </c>
      <c r="AK37" s="16">
        <v>824</v>
      </c>
      <c r="AL37" s="16">
        <v>830</v>
      </c>
      <c r="AM37" s="16">
        <v>837</v>
      </c>
      <c r="AN37" s="16">
        <v>840</v>
      </c>
      <c r="AO37" s="16">
        <v>844</v>
      </c>
      <c r="AP37" s="16">
        <v>849</v>
      </c>
      <c r="AQ37" s="16">
        <v>854</v>
      </c>
    </row>
    <row r="38" spans="1:43" ht="12.75" customHeight="1">
      <c r="A38" s="14" t="s">
        <v>134</v>
      </c>
      <c r="B38" s="15" t="s">
        <v>392</v>
      </c>
      <c r="C38" s="16">
        <v>1479</v>
      </c>
      <c r="D38" s="16">
        <v>1336</v>
      </c>
      <c r="E38" s="16">
        <v>1419</v>
      </c>
      <c r="F38" s="16">
        <v>1448</v>
      </c>
      <c r="G38" s="16">
        <v>1563</v>
      </c>
      <c r="H38" s="16">
        <v>1378</v>
      </c>
      <c r="I38" s="16">
        <v>1548</v>
      </c>
      <c r="J38" s="16">
        <v>1471</v>
      </c>
      <c r="K38" s="16">
        <v>1693</v>
      </c>
      <c r="L38" s="16">
        <v>1478</v>
      </c>
      <c r="M38" s="16">
        <v>1629</v>
      </c>
      <c r="N38" s="16">
        <v>1567</v>
      </c>
      <c r="O38" s="16">
        <v>1854</v>
      </c>
      <c r="P38" s="16">
        <v>1559</v>
      </c>
      <c r="Q38" s="16">
        <v>1697</v>
      </c>
      <c r="R38" s="16">
        <v>1645</v>
      </c>
      <c r="S38" s="16">
        <v>1671</v>
      </c>
      <c r="T38" s="16">
        <v>1712</v>
      </c>
      <c r="U38" s="16">
        <v>1842</v>
      </c>
      <c r="V38" s="16">
        <v>1751</v>
      </c>
      <c r="W38" s="16">
        <v>1873</v>
      </c>
      <c r="X38" s="16">
        <v>1788</v>
      </c>
      <c r="Y38" s="16">
        <v>1945</v>
      </c>
      <c r="Z38" s="16">
        <v>1934</v>
      </c>
      <c r="AA38" s="16">
        <v>2005</v>
      </c>
      <c r="AB38" s="16">
        <v>2051</v>
      </c>
      <c r="AC38" s="16">
        <v>2027</v>
      </c>
      <c r="AD38" s="16">
        <v>2065</v>
      </c>
      <c r="AE38" s="16">
        <v>2424</v>
      </c>
      <c r="AF38" s="16">
        <v>2093</v>
      </c>
      <c r="AG38" s="16">
        <v>2169</v>
      </c>
      <c r="AH38" s="16">
        <v>2307</v>
      </c>
      <c r="AI38" s="16">
        <v>2412</v>
      </c>
      <c r="AJ38" s="16">
        <v>2337</v>
      </c>
      <c r="AK38" s="16">
        <v>2557</v>
      </c>
      <c r="AL38" s="16">
        <v>2551</v>
      </c>
      <c r="AM38" s="16">
        <v>2655</v>
      </c>
      <c r="AN38" s="16">
        <v>2633</v>
      </c>
      <c r="AO38" s="16">
        <v>2805</v>
      </c>
      <c r="AP38" s="16">
        <v>2755</v>
      </c>
      <c r="AQ38" s="16">
        <v>2948</v>
      </c>
    </row>
    <row r="39" spans="1:43" ht="12.75" customHeight="1">
      <c r="A39" s="11" t="s">
        <v>139</v>
      </c>
      <c r="B39" s="15"/>
      <c r="C39" s="16"/>
      <c r="D39" s="16"/>
      <c r="E39" s="16"/>
      <c r="F39" s="16"/>
      <c r="G39" s="16"/>
      <c r="H39" s="16"/>
      <c r="I39" s="16"/>
      <c r="J39" s="16"/>
      <c r="K39" s="16"/>
      <c r="L39" s="16"/>
      <c r="M39" s="16"/>
      <c r="N39" s="16"/>
      <c r="O39" s="16"/>
      <c r="P39" s="16"/>
      <c r="Q39" s="16"/>
      <c r="R39" s="16"/>
      <c r="S39" s="16"/>
      <c r="T39" s="16"/>
      <c r="U39" s="16"/>
      <c r="V39" s="16"/>
      <c r="W39" s="16"/>
      <c r="X39" s="16"/>
      <c r="Y39" s="16"/>
      <c r="Z39" s="16"/>
      <c r="AA39" s="16"/>
      <c r="AB39" s="16"/>
      <c r="AC39" s="16"/>
      <c r="AD39" s="16"/>
      <c r="AE39" s="16"/>
      <c r="AF39" s="16"/>
      <c r="AG39" s="16"/>
      <c r="AH39" s="16"/>
      <c r="AI39" s="16"/>
      <c r="AJ39" s="16"/>
      <c r="AK39" s="16"/>
      <c r="AL39" s="16"/>
      <c r="AM39" s="16"/>
      <c r="AN39" s="16"/>
      <c r="AO39" s="16"/>
      <c r="AP39" s="16"/>
      <c r="AQ39" s="16"/>
    </row>
    <row r="40" spans="1:43" ht="12.75" customHeight="1">
      <c r="A40" s="14" t="s">
        <v>326</v>
      </c>
      <c r="B40" s="15" t="s">
        <v>393</v>
      </c>
      <c r="C40" s="16">
        <v>1512</v>
      </c>
      <c r="D40" s="16">
        <v>1392</v>
      </c>
      <c r="E40" s="16">
        <v>1437</v>
      </c>
      <c r="F40" s="16">
        <v>1375</v>
      </c>
      <c r="G40" s="16">
        <v>1587</v>
      </c>
      <c r="H40" s="16">
        <v>1491</v>
      </c>
      <c r="I40" s="16">
        <v>1522</v>
      </c>
      <c r="J40" s="16">
        <v>1480</v>
      </c>
      <c r="K40" s="16">
        <v>1734</v>
      </c>
      <c r="L40" s="16">
        <v>1565</v>
      </c>
      <c r="M40" s="16">
        <v>1585</v>
      </c>
      <c r="N40" s="16">
        <v>1577</v>
      </c>
      <c r="O40" s="16">
        <v>1822</v>
      </c>
      <c r="P40" s="16">
        <v>1715</v>
      </c>
      <c r="Q40" s="16">
        <v>1768</v>
      </c>
      <c r="R40" s="16">
        <v>1710</v>
      </c>
      <c r="S40" s="16">
        <v>1882</v>
      </c>
      <c r="T40" s="16">
        <v>1776</v>
      </c>
      <c r="U40" s="16">
        <v>1810</v>
      </c>
      <c r="V40" s="16">
        <v>1775</v>
      </c>
      <c r="W40" s="16">
        <v>1966</v>
      </c>
      <c r="X40" s="16">
        <v>1893</v>
      </c>
      <c r="Y40" s="16">
        <v>2004</v>
      </c>
      <c r="Z40" s="16">
        <v>1990</v>
      </c>
      <c r="AA40" s="16">
        <v>2351</v>
      </c>
      <c r="AB40" s="16">
        <v>2290</v>
      </c>
      <c r="AC40" s="16">
        <v>2388</v>
      </c>
      <c r="AD40" s="16">
        <v>2371</v>
      </c>
      <c r="AE40" s="16">
        <v>2648</v>
      </c>
      <c r="AF40" s="16">
        <v>2461</v>
      </c>
      <c r="AG40" s="16">
        <v>2534</v>
      </c>
      <c r="AH40" s="16">
        <v>2451</v>
      </c>
      <c r="AI40" s="16">
        <v>2650</v>
      </c>
      <c r="AJ40" s="16">
        <v>2531</v>
      </c>
      <c r="AK40" s="16">
        <v>2615</v>
      </c>
      <c r="AL40" s="16">
        <v>2499</v>
      </c>
      <c r="AM40" s="16">
        <v>2785</v>
      </c>
      <c r="AN40" s="16">
        <v>2692</v>
      </c>
      <c r="AO40" s="16">
        <v>2758</v>
      </c>
      <c r="AP40" s="16">
        <v>2700</v>
      </c>
      <c r="AQ40" s="16">
        <v>2997</v>
      </c>
    </row>
    <row r="41" spans="1:43" ht="12.75" customHeight="1">
      <c r="A41" s="14" t="s">
        <v>137</v>
      </c>
      <c r="B41" s="15" t="s">
        <v>394</v>
      </c>
      <c r="C41" s="16">
        <v>-33</v>
      </c>
      <c r="D41" s="16">
        <v>-55</v>
      </c>
      <c r="E41" s="16">
        <v>-17</v>
      </c>
      <c r="F41" s="16">
        <v>73</v>
      </c>
      <c r="G41" s="16">
        <v>-24</v>
      </c>
      <c r="H41" s="16">
        <v>-113</v>
      </c>
      <c r="I41" s="16">
        <v>26</v>
      </c>
      <c r="J41" s="16">
        <v>-10</v>
      </c>
      <c r="K41" s="16">
        <v>-40</v>
      </c>
      <c r="L41" s="16">
        <v>-87</v>
      </c>
      <c r="M41" s="16">
        <v>43</v>
      </c>
      <c r="N41" s="16">
        <v>-10</v>
      </c>
      <c r="O41" s="16">
        <v>32</v>
      </c>
      <c r="P41" s="16">
        <v>-157</v>
      </c>
      <c r="Q41" s="16">
        <v>-71</v>
      </c>
      <c r="R41" s="16">
        <v>-65</v>
      </c>
      <c r="S41" s="16">
        <v>-210</v>
      </c>
      <c r="T41" s="16">
        <v>-63</v>
      </c>
      <c r="U41" s="16">
        <v>31</v>
      </c>
      <c r="V41" s="16">
        <v>-24</v>
      </c>
      <c r="W41" s="16">
        <v>-93</v>
      </c>
      <c r="X41" s="16">
        <v>-106</v>
      </c>
      <c r="Y41" s="16">
        <v>-58</v>
      </c>
      <c r="Z41" s="16">
        <v>-56</v>
      </c>
      <c r="AA41" s="16">
        <v>-345</v>
      </c>
      <c r="AB41" s="16">
        <v>-239</v>
      </c>
      <c r="AC41" s="16">
        <v>-361</v>
      </c>
      <c r="AD41" s="16">
        <v>-307</v>
      </c>
      <c r="AE41" s="16">
        <v>-224</v>
      </c>
      <c r="AF41" s="16">
        <v>-368</v>
      </c>
      <c r="AG41" s="16">
        <v>-365</v>
      </c>
      <c r="AH41" s="16">
        <v>-144</v>
      </c>
      <c r="AI41" s="16">
        <v>-238</v>
      </c>
      <c r="AJ41" s="16">
        <v>-194</v>
      </c>
      <c r="AK41" s="16">
        <v>-59</v>
      </c>
      <c r="AL41" s="16">
        <v>52</v>
      </c>
      <c r="AM41" s="16">
        <v>-131</v>
      </c>
      <c r="AN41" s="16">
        <v>-59</v>
      </c>
      <c r="AO41" s="16">
        <v>47</v>
      </c>
      <c r="AP41" s="16">
        <v>55</v>
      </c>
      <c r="AQ41" s="16">
        <v>-48</v>
      </c>
    </row>
    <row r="42" spans="1:43" ht="12.75" customHeight="1">
      <c r="A42" s="14" t="s">
        <v>139</v>
      </c>
      <c r="B42" s="15" t="s">
        <v>395</v>
      </c>
      <c r="C42" s="16">
        <v>1479</v>
      </c>
      <c r="D42" s="16">
        <v>1336</v>
      </c>
      <c r="E42" s="16">
        <v>1419</v>
      </c>
      <c r="F42" s="16">
        <v>1448</v>
      </c>
      <c r="G42" s="16">
        <v>1563</v>
      </c>
      <c r="H42" s="16">
        <v>1378</v>
      </c>
      <c r="I42" s="16">
        <v>1548</v>
      </c>
      <c r="J42" s="16">
        <v>1471</v>
      </c>
      <c r="K42" s="16">
        <v>1693</v>
      </c>
      <c r="L42" s="16">
        <v>1478</v>
      </c>
      <c r="M42" s="16">
        <v>1629</v>
      </c>
      <c r="N42" s="16">
        <v>1567</v>
      </c>
      <c r="O42" s="16">
        <v>1854</v>
      </c>
      <c r="P42" s="16">
        <v>1559</v>
      </c>
      <c r="Q42" s="16">
        <v>1697</v>
      </c>
      <c r="R42" s="16">
        <v>1645</v>
      </c>
      <c r="S42" s="16">
        <v>1671</v>
      </c>
      <c r="T42" s="16">
        <v>1712</v>
      </c>
      <c r="U42" s="16">
        <v>1842</v>
      </c>
      <c r="V42" s="16">
        <v>1751</v>
      </c>
      <c r="W42" s="16">
        <v>1873</v>
      </c>
      <c r="X42" s="16">
        <v>1788</v>
      </c>
      <c r="Y42" s="16">
        <v>1945</v>
      </c>
      <c r="Z42" s="16">
        <v>1934</v>
      </c>
      <c r="AA42" s="16">
        <v>2005</v>
      </c>
      <c r="AB42" s="16">
        <v>2051</v>
      </c>
      <c r="AC42" s="16">
        <v>2027</v>
      </c>
      <c r="AD42" s="16">
        <v>2065</v>
      </c>
      <c r="AE42" s="16">
        <v>2424</v>
      </c>
      <c r="AF42" s="16">
        <v>2093</v>
      </c>
      <c r="AG42" s="16">
        <v>2169</v>
      </c>
      <c r="AH42" s="16">
        <v>2307</v>
      </c>
      <c r="AI42" s="16">
        <v>2412</v>
      </c>
      <c r="AJ42" s="16">
        <v>2337</v>
      </c>
      <c r="AK42" s="16">
        <v>2557</v>
      </c>
      <c r="AL42" s="16">
        <v>2551</v>
      </c>
      <c r="AM42" s="16">
        <v>2655</v>
      </c>
      <c r="AN42" s="16">
        <v>2633</v>
      </c>
      <c r="AO42" s="16">
        <v>2805</v>
      </c>
      <c r="AP42" s="16">
        <v>2755</v>
      </c>
      <c r="AQ42" s="16">
        <v>2948</v>
      </c>
    </row>
    <row r="43" spans="1:43" ht="12.75" customHeight="1">
      <c r="A43" s="20"/>
      <c r="B43" s="15"/>
      <c r="C43" s="16"/>
      <c r="D43" s="16"/>
      <c r="E43" s="16"/>
      <c r="F43" s="16"/>
      <c r="G43" s="16"/>
      <c r="H43" s="16"/>
      <c r="I43" s="16"/>
      <c r="J43" s="16"/>
      <c r="K43" s="16"/>
      <c r="L43" s="16"/>
      <c r="M43" s="16"/>
      <c r="N43" s="16"/>
      <c r="O43" s="16"/>
      <c r="P43" s="16"/>
      <c r="Q43" s="16"/>
      <c r="R43" s="16"/>
      <c r="S43" s="16"/>
      <c r="T43" s="16"/>
      <c r="U43" s="16"/>
      <c r="V43" s="16"/>
      <c r="W43" s="16"/>
      <c r="X43" s="16"/>
      <c r="Y43" s="16"/>
      <c r="Z43" s="16"/>
      <c r="AA43" s="16"/>
      <c r="AB43" s="16"/>
      <c r="AC43" s="16"/>
      <c r="AD43" s="16"/>
      <c r="AE43" s="16"/>
      <c r="AF43" s="16"/>
      <c r="AG43" s="16"/>
      <c r="AH43" s="16"/>
      <c r="AI43" s="16"/>
      <c r="AJ43" s="16"/>
      <c r="AK43" s="16"/>
      <c r="AL43" s="16"/>
      <c r="AM43" s="16"/>
      <c r="AN43" s="16"/>
      <c r="AO43" s="16"/>
      <c r="AP43" s="16"/>
      <c r="AQ43" s="16"/>
    </row>
    <row r="44" spans="1:43" ht="12.75" customHeight="1">
      <c r="A44" s="44" t="s">
        <v>141</v>
      </c>
      <c r="B44" s="45"/>
      <c r="C44" s="45"/>
      <c r="D44" s="45"/>
      <c r="E44" s="45"/>
      <c r="F44" s="45"/>
      <c r="G44" s="45"/>
      <c r="H44" s="45"/>
      <c r="I44" s="45"/>
      <c r="J44" s="45"/>
      <c r="K44" s="45"/>
      <c r="L44" s="45"/>
      <c r="M44" s="45"/>
      <c r="N44" s="45"/>
      <c r="O44" s="45"/>
      <c r="P44" s="45"/>
      <c r="Q44" s="45"/>
      <c r="R44" s="45"/>
      <c r="S44" s="45"/>
      <c r="T44" s="45"/>
      <c r="U44" s="45"/>
      <c r="V44" s="45"/>
      <c r="W44" s="45"/>
      <c r="X44" s="45"/>
      <c r="Y44" s="45"/>
      <c r="Z44" s="45"/>
      <c r="AA44" s="45"/>
      <c r="AB44" s="45"/>
      <c r="AC44" s="45"/>
      <c r="AD44" s="45"/>
      <c r="AE44" s="45"/>
      <c r="AF44" s="45"/>
      <c r="AG44" s="45"/>
      <c r="AH44" s="45"/>
      <c r="AI44" s="45"/>
      <c r="AJ44" s="45"/>
      <c r="AK44" s="45"/>
      <c r="AL44" s="45"/>
      <c r="AM44" s="45"/>
      <c r="AN44" s="45"/>
      <c r="AO44" s="45"/>
      <c r="AP44" s="45"/>
      <c r="AQ44" s="45"/>
    </row>
    <row r="45" spans="1:43" ht="12.75" customHeight="1">
      <c r="A45" s="11" t="s">
        <v>142</v>
      </c>
      <c r="B45" s="12"/>
      <c r="C45" s="16"/>
      <c r="D45" s="16"/>
      <c r="E45" s="16"/>
      <c r="F45" s="16"/>
      <c r="G45" s="16"/>
      <c r="H45" s="16"/>
      <c r="I45" s="16"/>
      <c r="J45" s="16"/>
      <c r="K45" s="16"/>
      <c r="L45" s="16"/>
      <c r="M45" s="16"/>
      <c r="N45" s="16"/>
      <c r="O45" s="16"/>
      <c r="P45" s="16"/>
      <c r="Q45" s="16"/>
      <c r="R45" s="16"/>
      <c r="S45" s="16"/>
      <c r="T45" s="16"/>
      <c r="U45" s="16"/>
      <c r="V45" s="16"/>
      <c r="W45" s="16"/>
      <c r="X45" s="16"/>
      <c r="Y45" s="16"/>
      <c r="Z45" s="16"/>
      <c r="AA45" s="16"/>
      <c r="AB45" s="16"/>
      <c r="AC45" s="16"/>
      <c r="AD45" s="16"/>
      <c r="AE45" s="16"/>
      <c r="AF45" s="16"/>
      <c r="AG45" s="16"/>
      <c r="AH45" s="16"/>
      <c r="AI45" s="16"/>
      <c r="AJ45" s="16"/>
      <c r="AK45" s="16"/>
      <c r="AL45" s="16"/>
      <c r="AM45" s="16"/>
      <c r="AN45" s="16"/>
      <c r="AO45" s="16"/>
      <c r="AP45" s="16"/>
      <c r="AQ45" s="16"/>
    </row>
    <row r="46" spans="1:43" ht="12.75" customHeight="1">
      <c r="A46" s="14" t="s">
        <v>137</v>
      </c>
      <c r="B46" s="15" t="s">
        <v>396</v>
      </c>
      <c r="C46" s="16">
        <v>-33</v>
      </c>
      <c r="D46" s="16">
        <v>-55</v>
      </c>
      <c r="E46" s="16">
        <v>-17</v>
      </c>
      <c r="F46" s="16">
        <v>73</v>
      </c>
      <c r="G46" s="16">
        <v>-24</v>
      </c>
      <c r="H46" s="16">
        <v>-113</v>
      </c>
      <c r="I46" s="16">
        <v>26</v>
      </c>
      <c r="J46" s="16">
        <v>-10</v>
      </c>
      <c r="K46" s="16">
        <v>-40</v>
      </c>
      <c r="L46" s="16">
        <v>-87</v>
      </c>
      <c r="M46" s="16">
        <v>43</v>
      </c>
      <c r="N46" s="16">
        <v>-10</v>
      </c>
      <c r="O46" s="16">
        <v>32</v>
      </c>
      <c r="P46" s="16">
        <v>-157</v>
      </c>
      <c r="Q46" s="16">
        <v>-71</v>
      </c>
      <c r="R46" s="16">
        <v>-65</v>
      </c>
      <c r="S46" s="16">
        <v>-210</v>
      </c>
      <c r="T46" s="16">
        <v>-63</v>
      </c>
      <c r="U46" s="16">
        <v>31</v>
      </c>
      <c r="V46" s="16">
        <v>-24</v>
      </c>
      <c r="W46" s="16">
        <v>-93</v>
      </c>
      <c r="X46" s="16">
        <v>-106</v>
      </c>
      <c r="Y46" s="16">
        <v>-58</v>
      </c>
      <c r="Z46" s="16">
        <v>-56</v>
      </c>
      <c r="AA46" s="16">
        <v>-345</v>
      </c>
      <c r="AB46" s="16">
        <v>-239</v>
      </c>
      <c r="AC46" s="16">
        <v>-361</v>
      </c>
      <c r="AD46" s="16">
        <v>-307</v>
      </c>
      <c r="AE46" s="16">
        <v>-224</v>
      </c>
      <c r="AF46" s="16">
        <v>-368</v>
      </c>
      <c r="AG46" s="16">
        <v>-365</v>
      </c>
      <c r="AH46" s="16">
        <v>-144</v>
      </c>
      <c r="AI46" s="16">
        <v>-238</v>
      </c>
      <c r="AJ46" s="16">
        <v>-194</v>
      </c>
      <c r="AK46" s="16">
        <v>-59</v>
      </c>
      <c r="AL46" s="16">
        <v>52</v>
      </c>
      <c r="AM46" s="16">
        <v>-131</v>
      </c>
      <c r="AN46" s="16">
        <v>-59</v>
      </c>
      <c r="AO46" s="16">
        <v>47</v>
      </c>
      <c r="AP46" s="16">
        <v>55</v>
      </c>
      <c r="AQ46" s="16">
        <v>-48</v>
      </c>
    </row>
    <row r="47" spans="1:43" ht="12.75" customHeight="1">
      <c r="A47" s="14" t="s">
        <v>144</v>
      </c>
      <c r="B47" s="15" t="s">
        <v>397</v>
      </c>
      <c r="C47" s="16">
        <v>401</v>
      </c>
      <c r="D47" s="16">
        <v>403</v>
      </c>
      <c r="E47" s="16">
        <v>406</v>
      </c>
      <c r="F47" s="16">
        <v>409</v>
      </c>
      <c r="G47" s="16">
        <v>413</v>
      </c>
      <c r="H47" s="16">
        <v>421</v>
      </c>
      <c r="I47" s="16">
        <v>434</v>
      </c>
      <c r="J47" s="16">
        <v>452</v>
      </c>
      <c r="K47" s="16">
        <v>458</v>
      </c>
      <c r="L47" s="16">
        <v>477</v>
      </c>
      <c r="M47" s="16">
        <v>490</v>
      </c>
      <c r="N47" s="16">
        <v>496</v>
      </c>
      <c r="O47" s="16">
        <v>499</v>
      </c>
      <c r="P47" s="16">
        <v>500</v>
      </c>
      <c r="Q47" s="16">
        <v>502</v>
      </c>
      <c r="R47" s="16">
        <v>505</v>
      </c>
      <c r="S47" s="16">
        <v>509</v>
      </c>
      <c r="T47" s="16">
        <v>516</v>
      </c>
      <c r="U47" s="16">
        <v>523</v>
      </c>
      <c r="V47" s="16">
        <v>529</v>
      </c>
      <c r="W47" s="16">
        <v>542</v>
      </c>
      <c r="X47" s="16">
        <v>554</v>
      </c>
      <c r="Y47" s="16">
        <v>571</v>
      </c>
      <c r="Z47" s="16">
        <v>595</v>
      </c>
      <c r="AA47" s="16">
        <v>630</v>
      </c>
      <c r="AB47" s="16">
        <v>661</v>
      </c>
      <c r="AC47" s="16">
        <v>688</v>
      </c>
      <c r="AD47" s="16">
        <v>715</v>
      </c>
      <c r="AE47" s="16">
        <v>731</v>
      </c>
      <c r="AF47" s="16">
        <v>750</v>
      </c>
      <c r="AG47" s="16">
        <v>768</v>
      </c>
      <c r="AH47" s="16">
        <v>785</v>
      </c>
      <c r="AI47" s="16">
        <v>802</v>
      </c>
      <c r="AJ47" s="16">
        <v>815</v>
      </c>
      <c r="AK47" s="16">
        <v>824</v>
      </c>
      <c r="AL47" s="16">
        <v>830</v>
      </c>
      <c r="AM47" s="16">
        <v>837</v>
      </c>
      <c r="AN47" s="16">
        <v>840</v>
      </c>
      <c r="AO47" s="16">
        <v>844</v>
      </c>
      <c r="AP47" s="16">
        <v>849</v>
      </c>
      <c r="AQ47" s="16">
        <v>854</v>
      </c>
    </row>
    <row r="48" spans="1:43" ht="12.75" customHeight="1">
      <c r="A48" s="14" t="s">
        <v>146</v>
      </c>
      <c r="B48" s="15" t="s">
        <v>398</v>
      </c>
      <c r="C48" s="16">
        <v>91</v>
      </c>
      <c r="D48" s="16">
        <v>94</v>
      </c>
      <c r="E48" s="16">
        <v>97</v>
      </c>
      <c r="F48" s="16">
        <v>99</v>
      </c>
      <c r="G48" s="16">
        <v>100</v>
      </c>
      <c r="H48" s="16">
        <v>102</v>
      </c>
      <c r="I48" s="16">
        <v>104</v>
      </c>
      <c r="J48" s="16">
        <v>107</v>
      </c>
      <c r="K48" s="16">
        <v>110</v>
      </c>
      <c r="L48" s="16">
        <v>111</v>
      </c>
      <c r="M48" s="16">
        <v>110</v>
      </c>
      <c r="N48" s="16">
        <v>106</v>
      </c>
      <c r="O48" s="16">
        <v>101</v>
      </c>
      <c r="P48" s="16">
        <v>99</v>
      </c>
      <c r="Q48" s="16">
        <v>102</v>
      </c>
      <c r="R48" s="16">
        <v>108</v>
      </c>
      <c r="S48" s="16">
        <v>118</v>
      </c>
      <c r="T48" s="16">
        <v>126</v>
      </c>
      <c r="U48" s="16">
        <v>133</v>
      </c>
      <c r="V48" s="16">
        <v>136</v>
      </c>
      <c r="W48" s="16">
        <v>138</v>
      </c>
      <c r="X48" s="16">
        <v>141</v>
      </c>
      <c r="Y48" s="16">
        <v>144</v>
      </c>
      <c r="Z48" s="16">
        <v>149</v>
      </c>
      <c r="AA48" s="16">
        <v>154</v>
      </c>
      <c r="AB48" s="16">
        <v>155</v>
      </c>
      <c r="AC48" s="16">
        <v>153</v>
      </c>
      <c r="AD48" s="16">
        <v>148</v>
      </c>
      <c r="AE48" s="16">
        <v>139</v>
      </c>
      <c r="AF48" s="16">
        <v>131</v>
      </c>
      <c r="AG48" s="16">
        <v>125</v>
      </c>
      <c r="AH48" s="16">
        <v>120</v>
      </c>
      <c r="AI48" s="16">
        <v>117</v>
      </c>
      <c r="AJ48" s="16">
        <v>114</v>
      </c>
      <c r="AK48" s="16">
        <v>112</v>
      </c>
      <c r="AL48" s="16">
        <v>109</v>
      </c>
      <c r="AM48" s="16">
        <v>108</v>
      </c>
      <c r="AN48" s="16">
        <v>106</v>
      </c>
      <c r="AO48" s="16">
        <v>104</v>
      </c>
      <c r="AP48" s="16">
        <v>102</v>
      </c>
      <c r="AQ48" s="16">
        <v>100</v>
      </c>
    </row>
    <row r="49" spans="1:43" ht="12.75" customHeight="1">
      <c r="A49" s="14" t="s">
        <v>148</v>
      </c>
      <c r="B49" s="15" t="s">
        <v>399</v>
      </c>
      <c r="C49" s="16">
        <v>278</v>
      </c>
      <c r="D49" s="16">
        <v>275</v>
      </c>
      <c r="E49" s="16">
        <v>291</v>
      </c>
      <c r="F49" s="16">
        <v>328</v>
      </c>
      <c r="G49" s="16">
        <v>384</v>
      </c>
      <c r="H49" s="16">
        <v>423</v>
      </c>
      <c r="I49" s="16">
        <v>443</v>
      </c>
      <c r="J49" s="16">
        <v>445</v>
      </c>
      <c r="K49" s="16">
        <v>429</v>
      </c>
      <c r="L49" s="16">
        <v>429</v>
      </c>
      <c r="M49" s="16">
        <v>445</v>
      </c>
      <c r="N49" s="16">
        <v>476</v>
      </c>
      <c r="O49" s="16">
        <v>524</v>
      </c>
      <c r="P49" s="16">
        <v>563</v>
      </c>
      <c r="Q49" s="16">
        <v>593</v>
      </c>
      <c r="R49" s="16">
        <v>616</v>
      </c>
      <c r="S49" s="16">
        <v>630</v>
      </c>
      <c r="T49" s="16">
        <v>640</v>
      </c>
      <c r="U49" s="16">
        <v>647</v>
      </c>
      <c r="V49" s="16">
        <v>650</v>
      </c>
      <c r="W49" s="16">
        <v>650</v>
      </c>
      <c r="X49" s="16">
        <v>671</v>
      </c>
      <c r="Y49" s="16">
        <v>713</v>
      </c>
      <c r="Z49" s="16">
        <v>777</v>
      </c>
      <c r="AA49" s="16">
        <v>863</v>
      </c>
      <c r="AB49" s="16">
        <v>919</v>
      </c>
      <c r="AC49" s="16">
        <v>945</v>
      </c>
      <c r="AD49" s="16">
        <v>942</v>
      </c>
      <c r="AE49" s="16">
        <v>910</v>
      </c>
      <c r="AF49" s="16">
        <v>892</v>
      </c>
      <c r="AG49" s="16">
        <v>890</v>
      </c>
      <c r="AH49" s="16">
        <v>903</v>
      </c>
      <c r="AI49" s="16">
        <v>931</v>
      </c>
      <c r="AJ49" s="16">
        <v>958</v>
      </c>
      <c r="AK49" s="16">
        <v>983</v>
      </c>
      <c r="AL49" s="16">
        <v>1005</v>
      </c>
      <c r="AM49" s="16">
        <v>1027</v>
      </c>
      <c r="AN49" s="16">
        <v>1051</v>
      </c>
      <c r="AO49" s="16">
        <v>1078</v>
      </c>
      <c r="AP49" s="16">
        <v>1109</v>
      </c>
      <c r="AQ49" s="16">
        <v>1143</v>
      </c>
    </row>
    <row r="50" spans="1:43" ht="12.75" customHeight="1">
      <c r="A50" s="14" t="s">
        <v>142</v>
      </c>
      <c r="B50" s="15" t="s">
        <v>400</v>
      </c>
      <c r="C50" s="16">
        <v>736</v>
      </c>
      <c r="D50" s="16">
        <v>717</v>
      </c>
      <c r="E50" s="16">
        <v>777</v>
      </c>
      <c r="F50" s="16">
        <v>909</v>
      </c>
      <c r="G50" s="16">
        <v>874</v>
      </c>
      <c r="H50" s="16">
        <v>833</v>
      </c>
      <c r="I50" s="16">
        <v>1007</v>
      </c>
      <c r="J50" s="16">
        <v>994</v>
      </c>
      <c r="K50" s="16">
        <v>957</v>
      </c>
      <c r="L50" s="16">
        <v>930</v>
      </c>
      <c r="M50" s="16">
        <v>1088</v>
      </c>
      <c r="N50" s="16">
        <v>1069</v>
      </c>
      <c r="O50" s="16">
        <v>1156</v>
      </c>
      <c r="P50" s="16">
        <v>1005</v>
      </c>
      <c r="Q50" s="16">
        <v>1126</v>
      </c>
      <c r="R50" s="16">
        <v>1164</v>
      </c>
      <c r="S50" s="16">
        <v>1047</v>
      </c>
      <c r="T50" s="16">
        <v>1219</v>
      </c>
      <c r="U50" s="16">
        <v>1334</v>
      </c>
      <c r="V50" s="16">
        <v>1292</v>
      </c>
      <c r="W50" s="16">
        <v>1236</v>
      </c>
      <c r="X50" s="16">
        <v>1260</v>
      </c>
      <c r="Y50" s="16">
        <v>1370</v>
      </c>
      <c r="Z50" s="16">
        <v>1465</v>
      </c>
      <c r="AA50" s="16">
        <v>1301</v>
      </c>
      <c r="AB50" s="16">
        <v>1496</v>
      </c>
      <c r="AC50" s="16">
        <v>1425</v>
      </c>
      <c r="AD50" s="16">
        <v>1498</v>
      </c>
      <c r="AE50" s="16">
        <v>1555</v>
      </c>
      <c r="AF50" s="16">
        <v>1405</v>
      </c>
      <c r="AG50" s="16">
        <v>1418</v>
      </c>
      <c r="AH50" s="16">
        <v>1664</v>
      </c>
      <c r="AI50" s="16">
        <v>1613</v>
      </c>
      <c r="AJ50" s="16">
        <v>1692</v>
      </c>
      <c r="AK50" s="16">
        <v>1859</v>
      </c>
      <c r="AL50" s="16">
        <v>1997</v>
      </c>
      <c r="AM50" s="16">
        <v>1841</v>
      </c>
      <c r="AN50" s="16">
        <v>1938</v>
      </c>
      <c r="AO50" s="16">
        <v>2073</v>
      </c>
      <c r="AP50" s="16">
        <v>2115</v>
      </c>
      <c r="AQ50" s="16">
        <v>2048</v>
      </c>
    </row>
    <row r="51" spans="1:43" ht="12.75" customHeight="1">
      <c r="A51" s="11" t="s">
        <v>151</v>
      </c>
      <c r="B51" s="15"/>
      <c r="C51" s="16"/>
      <c r="D51" s="16"/>
      <c r="E51" s="16"/>
      <c r="F51" s="16"/>
      <c r="G51" s="16"/>
      <c r="H51" s="16"/>
      <c r="I51" s="16"/>
      <c r="J51" s="16"/>
      <c r="K51" s="16"/>
      <c r="L51" s="16"/>
      <c r="M51" s="16"/>
      <c r="N51" s="16"/>
      <c r="O51" s="16"/>
      <c r="P51" s="16"/>
      <c r="Q51" s="16"/>
      <c r="R51" s="16"/>
      <c r="S51" s="16"/>
      <c r="T51" s="16"/>
      <c r="U51" s="16"/>
      <c r="V51" s="16"/>
      <c r="W51" s="16"/>
      <c r="X51" s="16"/>
      <c r="Y51" s="16"/>
      <c r="Z51" s="16"/>
      <c r="AA51" s="16"/>
      <c r="AB51" s="16"/>
      <c r="AC51" s="16"/>
      <c r="AD51" s="16"/>
      <c r="AE51" s="16"/>
      <c r="AF51" s="16"/>
      <c r="AG51" s="16"/>
      <c r="AH51" s="16"/>
      <c r="AI51" s="16"/>
      <c r="AJ51" s="16"/>
      <c r="AK51" s="16"/>
      <c r="AL51" s="16"/>
      <c r="AM51" s="16"/>
      <c r="AN51" s="16"/>
      <c r="AO51" s="16"/>
      <c r="AP51" s="16"/>
      <c r="AQ51" s="16"/>
    </row>
    <row r="52" spans="1:43" ht="12.75" customHeight="1">
      <c r="A52" s="14" t="s">
        <v>152</v>
      </c>
      <c r="B52" s="15" t="s">
        <v>401</v>
      </c>
      <c r="C52" s="16">
        <v>7</v>
      </c>
      <c r="D52" s="16">
        <v>7</v>
      </c>
      <c r="E52" s="16">
        <v>7</v>
      </c>
      <c r="F52" s="16">
        <v>7</v>
      </c>
      <c r="G52" s="16">
        <v>5</v>
      </c>
      <c r="H52" s="16">
        <v>5</v>
      </c>
      <c r="I52" s="16">
        <v>5</v>
      </c>
      <c r="J52" s="16">
        <v>5</v>
      </c>
      <c r="K52" s="16">
        <v>4</v>
      </c>
      <c r="L52" s="16">
        <v>4</v>
      </c>
      <c r="M52" s="16">
        <v>4</v>
      </c>
      <c r="N52" s="16">
        <v>4</v>
      </c>
      <c r="O52" s="16">
        <v>10</v>
      </c>
      <c r="P52" s="16">
        <v>10</v>
      </c>
      <c r="Q52" s="16">
        <v>10</v>
      </c>
      <c r="R52" s="16">
        <v>10</v>
      </c>
      <c r="S52" s="16">
        <v>5</v>
      </c>
      <c r="T52" s="16">
        <v>5</v>
      </c>
      <c r="U52" s="16">
        <v>5</v>
      </c>
      <c r="V52" s="16">
        <v>5</v>
      </c>
      <c r="W52" s="16">
        <v>-1</v>
      </c>
      <c r="X52" s="16">
        <v>-1</v>
      </c>
      <c r="Y52" s="16">
        <v>-1</v>
      </c>
      <c r="Z52" s="16">
        <v>-1</v>
      </c>
      <c r="AA52" s="16">
        <v>-9</v>
      </c>
      <c r="AB52" s="16">
        <v>-9</v>
      </c>
      <c r="AC52" s="16">
        <v>-9</v>
      </c>
      <c r="AD52" s="16">
        <v>-9</v>
      </c>
      <c r="AE52" s="16">
        <v>1</v>
      </c>
      <c r="AF52" s="16">
        <v>1</v>
      </c>
      <c r="AG52" s="16">
        <v>1</v>
      </c>
      <c r="AH52" s="16">
        <v>1</v>
      </c>
      <c r="AI52" s="16">
        <v>0</v>
      </c>
      <c r="AJ52" s="16">
        <v>0</v>
      </c>
      <c r="AK52" s="16">
        <v>0</v>
      </c>
      <c r="AL52" s="16">
        <v>0</v>
      </c>
      <c r="AM52" s="16">
        <v>0</v>
      </c>
      <c r="AN52" s="16">
        <v>0</v>
      </c>
      <c r="AO52" s="16">
        <v>0</v>
      </c>
      <c r="AP52" s="16">
        <v>0</v>
      </c>
      <c r="AQ52" s="16">
        <v>0</v>
      </c>
    </row>
    <row r="53" spans="1:43" ht="12.75" customHeight="1">
      <c r="A53" s="14" t="s">
        <v>154</v>
      </c>
      <c r="B53" s="15" t="s">
        <v>402</v>
      </c>
      <c r="C53" s="16">
        <v>24</v>
      </c>
      <c r="D53" s="16">
        <v>33</v>
      </c>
      <c r="E53" s="16">
        <v>48</v>
      </c>
      <c r="F53" s="16">
        <v>69</v>
      </c>
      <c r="G53" s="16">
        <v>96</v>
      </c>
      <c r="H53" s="16">
        <v>114</v>
      </c>
      <c r="I53" s="16">
        <v>124</v>
      </c>
      <c r="J53" s="16">
        <v>125</v>
      </c>
      <c r="K53" s="16">
        <v>117</v>
      </c>
      <c r="L53" s="16">
        <v>112</v>
      </c>
      <c r="M53" s="16">
        <v>109</v>
      </c>
      <c r="N53" s="16">
        <v>108</v>
      </c>
      <c r="O53" s="16">
        <v>110</v>
      </c>
      <c r="P53" s="16">
        <v>104</v>
      </c>
      <c r="Q53" s="16">
        <v>91</v>
      </c>
      <c r="R53" s="16">
        <v>70</v>
      </c>
      <c r="S53" s="16">
        <v>42</v>
      </c>
      <c r="T53" s="16">
        <v>28</v>
      </c>
      <c r="U53" s="16">
        <v>28</v>
      </c>
      <c r="V53" s="16">
        <v>41</v>
      </c>
      <c r="W53" s="16">
        <v>69</v>
      </c>
      <c r="X53" s="16">
        <v>93</v>
      </c>
      <c r="Y53" s="16">
        <v>113</v>
      </c>
      <c r="Z53" s="16">
        <v>129</v>
      </c>
      <c r="AA53" s="16">
        <v>142</v>
      </c>
      <c r="AB53" s="16">
        <v>146</v>
      </c>
      <c r="AC53" s="16">
        <v>142</v>
      </c>
      <c r="AD53" s="16">
        <v>128</v>
      </c>
      <c r="AE53" s="16">
        <v>106</v>
      </c>
      <c r="AF53" s="16">
        <v>95</v>
      </c>
      <c r="AG53" s="16">
        <v>96</v>
      </c>
      <c r="AH53" s="16">
        <v>107</v>
      </c>
      <c r="AI53" s="16">
        <v>130</v>
      </c>
      <c r="AJ53" s="16">
        <v>147</v>
      </c>
      <c r="AK53" s="16">
        <v>158</v>
      </c>
      <c r="AL53" s="16">
        <v>163</v>
      </c>
      <c r="AM53" s="16">
        <v>162</v>
      </c>
      <c r="AN53" s="16">
        <v>162</v>
      </c>
      <c r="AO53" s="16">
        <v>165</v>
      </c>
      <c r="AP53" s="16">
        <v>169</v>
      </c>
      <c r="AQ53" s="16">
        <v>176</v>
      </c>
    </row>
    <row r="54" spans="1:43" ht="12.75" customHeight="1">
      <c r="A54" s="14" t="s">
        <v>156</v>
      </c>
      <c r="B54" s="15" t="s">
        <v>403</v>
      </c>
      <c r="C54" s="16">
        <v>865</v>
      </c>
      <c r="D54" s="16">
        <v>858</v>
      </c>
      <c r="E54" s="16">
        <v>895</v>
      </c>
      <c r="F54" s="16">
        <v>905</v>
      </c>
      <c r="G54" s="16">
        <v>901</v>
      </c>
      <c r="H54" s="16">
        <v>962</v>
      </c>
      <c r="I54" s="16">
        <v>1023</v>
      </c>
      <c r="J54" s="16">
        <v>1075</v>
      </c>
      <c r="K54" s="16">
        <v>1021</v>
      </c>
      <c r="L54" s="16">
        <v>1131</v>
      </c>
      <c r="M54" s="16">
        <v>1096</v>
      </c>
      <c r="N54" s="16">
        <v>1106</v>
      </c>
      <c r="O54" s="16">
        <v>1192</v>
      </c>
      <c r="P54" s="16">
        <v>1219</v>
      </c>
      <c r="Q54" s="16">
        <v>1272</v>
      </c>
      <c r="R54" s="16">
        <v>1265</v>
      </c>
      <c r="S54" s="16">
        <v>1191</v>
      </c>
      <c r="T54" s="16">
        <v>1497</v>
      </c>
      <c r="U54" s="16">
        <v>1476</v>
      </c>
      <c r="V54" s="16">
        <v>1457</v>
      </c>
      <c r="W54" s="16">
        <v>1417</v>
      </c>
      <c r="X54" s="16">
        <v>1355</v>
      </c>
      <c r="Y54" s="16">
        <v>1561</v>
      </c>
      <c r="Z54" s="16">
        <v>1541</v>
      </c>
      <c r="AA54" s="16">
        <v>1776</v>
      </c>
      <c r="AB54" s="16">
        <v>1888</v>
      </c>
      <c r="AC54" s="16">
        <v>1895</v>
      </c>
      <c r="AD54" s="16">
        <v>1945</v>
      </c>
      <c r="AE54" s="16">
        <v>1924</v>
      </c>
      <c r="AF54" s="16">
        <v>2057</v>
      </c>
      <c r="AG54" s="16">
        <v>2070</v>
      </c>
      <c r="AH54" s="16">
        <v>2090</v>
      </c>
      <c r="AI54" s="16">
        <v>2139</v>
      </c>
      <c r="AJ54" s="16">
        <v>2095</v>
      </c>
      <c r="AK54" s="16">
        <v>2204</v>
      </c>
      <c r="AL54" s="16">
        <v>2215</v>
      </c>
      <c r="AM54" s="16">
        <v>2308</v>
      </c>
      <c r="AN54" s="16">
        <v>2408</v>
      </c>
      <c r="AO54" s="16">
        <v>2426</v>
      </c>
      <c r="AP54" s="16">
        <v>2387</v>
      </c>
      <c r="AQ54" s="16">
        <v>2570</v>
      </c>
    </row>
    <row r="55" spans="1:43" ht="12.75" customHeight="1">
      <c r="A55" s="14" t="s">
        <v>158</v>
      </c>
      <c r="B55" s="15" t="s">
        <v>404</v>
      </c>
      <c r="C55" s="16">
        <v>4</v>
      </c>
      <c r="D55" s="16">
        <v>4</v>
      </c>
      <c r="E55" s="16">
        <v>5</v>
      </c>
      <c r="F55" s="16">
        <v>6</v>
      </c>
      <c r="G55" s="16">
        <v>8</v>
      </c>
      <c r="H55" s="16">
        <v>8</v>
      </c>
      <c r="I55" s="16">
        <v>8</v>
      </c>
      <c r="J55" s="16">
        <v>6</v>
      </c>
      <c r="K55" s="16">
        <v>4</v>
      </c>
      <c r="L55" s="16">
        <v>2</v>
      </c>
      <c r="M55" s="16">
        <v>1</v>
      </c>
      <c r="N55" s="16">
        <v>0</v>
      </c>
      <c r="O55" s="16">
        <v>17</v>
      </c>
      <c r="P55" s="16">
        <v>17</v>
      </c>
      <c r="Q55" s="16">
        <v>17</v>
      </c>
      <c r="R55" s="16">
        <v>17</v>
      </c>
      <c r="S55" s="16">
        <v>18</v>
      </c>
      <c r="T55" s="16">
        <v>17</v>
      </c>
      <c r="U55" s="16">
        <v>16</v>
      </c>
      <c r="V55" s="16">
        <v>14</v>
      </c>
      <c r="W55" s="16">
        <v>11</v>
      </c>
      <c r="X55" s="16">
        <v>9</v>
      </c>
      <c r="Y55" s="16">
        <v>8</v>
      </c>
      <c r="Z55" s="16">
        <v>8</v>
      </c>
      <c r="AA55" s="16">
        <v>8</v>
      </c>
      <c r="AB55" s="16">
        <v>8</v>
      </c>
      <c r="AC55" s="16">
        <v>8</v>
      </c>
      <c r="AD55" s="16">
        <v>8</v>
      </c>
      <c r="AE55" s="16">
        <v>7</v>
      </c>
      <c r="AF55" s="16">
        <v>7</v>
      </c>
      <c r="AG55" s="16">
        <v>7</v>
      </c>
      <c r="AH55" s="16">
        <v>8</v>
      </c>
      <c r="AI55" s="16">
        <v>10</v>
      </c>
      <c r="AJ55" s="16">
        <v>11</v>
      </c>
      <c r="AK55" s="16">
        <v>12</v>
      </c>
      <c r="AL55" s="16">
        <v>13</v>
      </c>
      <c r="AM55" s="16">
        <v>13</v>
      </c>
      <c r="AN55" s="16">
        <v>13</v>
      </c>
      <c r="AO55" s="16">
        <v>13</v>
      </c>
      <c r="AP55" s="16">
        <v>13</v>
      </c>
      <c r="AQ55" s="16">
        <v>14</v>
      </c>
    </row>
    <row r="56" spans="1:43" ht="12.75" customHeight="1">
      <c r="A56" s="14" t="s">
        <v>160</v>
      </c>
      <c r="B56" s="15" t="s">
        <v>405</v>
      </c>
      <c r="C56" s="16">
        <v>-163</v>
      </c>
      <c r="D56" s="16">
        <v>-185</v>
      </c>
      <c r="E56" s="16">
        <v>-178</v>
      </c>
      <c r="F56" s="16">
        <v>-79</v>
      </c>
      <c r="G56" s="16">
        <v>-135</v>
      </c>
      <c r="H56" s="16">
        <v>-256</v>
      </c>
      <c r="I56" s="16">
        <v>-152</v>
      </c>
      <c r="J56" s="16">
        <v>-217</v>
      </c>
      <c r="K56" s="16">
        <v>-189</v>
      </c>
      <c r="L56" s="16">
        <v>-320</v>
      </c>
      <c r="M56" s="16">
        <v>-122</v>
      </c>
      <c r="N56" s="16">
        <v>-150</v>
      </c>
      <c r="O56" s="16">
        <v>-173</v>
      </c>
      <c r="P56" s="16">
        <v>-345</v>
      </c>
      <c r="Q56" s="16">
        <v>-263</v>
      </c>
      <c r="R56" s="16">
        <v>-199</v>
      </c>
      <c r="S56" s="16">
        <v>-208</v>
      </c>
      <c r="T56" s="16">
        <v>-328</v>
      </c>
      <c r="U56" s="16">
        <v>-191</v>
      </c>
      <c r="V56" s="16">
        <v>-225</v>
      </c>
      <c r="W56" s="16">
        <v>-259</v>
      </c>
      <c r="X56" s="16">
        <v>-196</v>
      </c>
      <c r="Y56" s="16">
        <v>-310</v>
      </c>
      <c r="Z56" s="16">
        <v>-211</v>
      </c>
      <c r="AA56" s="16">
        <v>-615</v>
      </c>
      <c r="AB56" s="16">
        <v>-537</v>
      </c>
      <c r="AC56" s="16">
        <v>-610</v>
      </c>
      <c r="AD56" s="16">
        <v>-574</v>
      </c>
      <c r="AE56" s="16">
        <v>-482</v>
      </c>
      <c r="AF56" s="16">
        <v>-755</v>
      </c>
      <c r="AG56" s="16">
        <v>-756</v>
      </c>
      <c r="AH56" s="16">
        <v>-543</v>
      </c>
      <c r="AI56" s="16">
        <v>-667</v>
      </c>
      <c r="AJ56" s="16">
        <v>-562</v>
      </c>
      <c r="AK56" s="16">
        <v>-516</v>
      </c>
      <c r="AL56" s="16">
        <v>-394</v>
      </c>
      <c r="AM56" s="16">
        <v>-641</v>
      </c>
      <c r="AN56" s="16">
        <v>-645</v>
      </c>
      <c r="AO56" s="16">
        <v>-531</v>
      </c>
      <c r="AP56" s="16">
        <v>-454</v>
      </c>
      <c r="AQ56" s="16">
        <v>-711</v>
      </c>
    </row>
    <row r="57" spans="1:43" ht="12.75" customHeight="1">
      <c r="A57" s="14" t="s">
        <v>151</v>
      </c>
      <c r="B57" s="15" t="s">
        <v>406</v>
      </c>
      <c r="C57" s="16">
        <v>736</v>
      </c>
      <c r="D57" s="16">
        <v>717</v>
      </c>
      <c r="E57" s="16">
        <v>777</v>
      </c>
      <c r="F57" s="16">
        <v>909</v>
      </c>
      <c r="G57" s="16">
        <v>874</v>
      </c>
      <c r="H57" s="16">
        <v>833</v>
      </c>
      <c r="I57" s="16">
        <v>1007</v>
      </c>
      <c r="J57" s="16">
        <v>994</v>
      </c>
      <c r="K57" s="16">
        <v>957</v>
      </c>
      <c r="L57" s="16">
        <v>930</v>
      </c>
      <c r="M57" s="16">
        <v>1088</v>
      </c>
      <c r="N57" s="16">
        <v>1069</v>
      </c>
      <c r="O57" s="16">
        <v>1156</v>
      </c>
      <c r="P57" s="16">
        <v>1005</v>
      </c>
      <c r="Q57" s="16">
        <v>1126</v>
      </c>
      <c r="R57" s="16">
        <v>1164</v>
      </c>
      <c r="S57" s="16">
        <v>1047</v>
      </c>
      <c r="T57" s="16">
        <v>1219</v>
      </c>
      <c r="U57" s="16">
        <v>1334</v>
      </c>
      <c r="V57" s="16">
        <v>1292</v>
      </c>
      <c r="W57" s="16">
        <v>1236</v>
      </c>
      <c r="X57" s="16">
        <v>1260</v>
      </c>
      <c r="Y57" s="16">
        <v>1370</v>
      </c>
      <c r="Z57" s="16">
        <v>1465</v>
      </c>
      <c r="AA57" s="16">
        <v>1301</v>
      </c>
      <c r="AB57" s="16">
        <v>1496</v>
      </c>
      <c r="AC57" s="16">
        <v>1425</v>
      </c>
      <c r="AD57" s="16">
        <v>1498</v>
      </c>
      <c r="AE57" s="16">
        <v>1555</v>
      </c>
      <c r="AF57" s="16">
        <v>1405</v>
      </c>
      <c r="AG57" s="16">
        <v>1418</v>
      </c>
      <c r="AH57" s="16">
        <v>1664</v>
      </c>
      <c r="AI57" s="16">
        <v>1613</v>
      </c>
      <c r="AJ57" s="16">
        <v>1692</v>
      </c>
      <c r="AK57" s="16">
        <v>1859</v>
      </c>
      <c r="AL57" s="16">
        <v>1997</v>
      </c>
      <c r="AM57" s="16">
        <v>1841</v>
      </c>
      <c r="AN57" s="16">
        <v>1938</v>
      </c>
      <c r="AO57" s="16">
        <v>2073</v>
      </c>
      <c r="AP57" s="16">
        <v>2115</v>
      </c>
      <c r="AQ57" s="16">
        <v>2048</v>
      </c>
    </row>
    <row r="58" spans="1:43" ht="12.75" customHeight="1">
      <c r="A58" s="20"/>
      <c r="C58" s="16"/>
      <c r="D58" s="16"/>
      <c r="E58" s="16"/>
      <c r="F58" s="16"/>
      <c r="G58" s="16"/>
      <c r="H58" s="16"/>
      <c r="I58" s="16"/>
      <c r="J58" s="16"/>
      <c r="K58" s="16"/>
      <c r="L58" s="16"/>
      <c r="M58" s="16"/>
      <c r="N58" s="16"/>
      <c r="O58" s="16"/>
      <c r="P58" s="16"/>
      <c r="Q58" s="16"/>
      <c r="R58" s="16"/>
      <c r="S58" s="16"/>
      <c r="T58" s="16"/>
      <c r="U58" s="16"/>
      <c r="V58" s="16"/>
      <c r="W58" s="16"/>
      <c r="X58" s="16"/>
      <c r="Y58" s="16"/>
      <c r="Z58" s="16"/>
      <c r="AA58" s="16"/>
      <c r="AB58" s="16"/>
      <c r="AC58" s="16"/>
      <c r="AD58" s="16"/>
      <c r="AE58" s="16"/>
      <c r="AF58" s="16"/>
      <c r="AG58" s="16"/>
      <c r="AH58" s="16"/>
      <c r="AI58" s="16"/>
      <c r="AJ58" s="16"/>
      <c r="AK58" s="16"/>
      <c r="AL58" s="16"/>
      <c r="AM58" s="16"/>
      <c r="AN58" s="16"/>
      <c r="AO58" s="16"/>
      <c r="AP58" s="16"/>
      <c r="AQ58" s="16"/>
    </row>
    <row r="59" spans="1:43" ht="12.75" customHeight="1">
      <c r="A59" s="20"/>
      <c r="C59" s="16"/>
      <c r="D59" s="16"/>
      <c r="E59" s="16"/>
      <c r="F59" s="16"/>
      <c r="G59" s="16"/>
      <c r="H59" s="16"/>
      <c r="I59" s="16"/>
      <c r="J59" s="16"/>
      <c r="K59" s="16"/>
      <c r="L59" s="16"/>
      <c r="M59" s="16"/>
      <c r="N59" s="16"/>
      <c r="O59" s="16"/>
      <c r="P59" s="16"/>
      <c r="Q59" s="16"/>
      <c r="R59" s="16"/>
      <c r="S59" s="16"/>
      <c r="T59" s="16"/>
      <c r="U59" s="16"/>
      <c r="V59" s="16"/>
      <c r="W59" s="16"/>
      <c r="X59" s="16"/>
      <c r="Y59" s="16"/>
      <c r="Z59" s="16"/>
      <c r="AA59" s="16"/>
      <c r="AB59" s="16"/>
      <c r="AC59" s="16"/>
      <c r="AD59" s="16"/>
      <c r="AE59" s="16"/>
      <c r="AF59" s="16"/>
      <c r="AG59" s="16"/>
      <c r="AH59" s="16"/>
      <c r="AI59" s="16"/>
      <c r="AJ59" s="16"/>
      <c r="AK59" s="16"/>
      <c r="AL59" s="16"/>
      <c r="AM59" s="16"/>
      <c r="AN59" s="16"/>
      <c r="AO59" s="16"/>
      <c r="AP59" s="16"/>
      <c r="AQ59" s="16"/>
    </row>
    <row r="60" spans="1:43" ht="15" customHeight="1">
      <c r="A60" s="23" t="s">
        <v>407</v>
      </c>
      <c r="B60" s="31"/>
      <c r="C60" s="16"/>
      <c r="D60" s="16"/>
      <c r="E60" s="16"/>
      <c r="F60" s="16"/>
      <c r="G60" s="16"/>
      <c r="H60" s="16"/>
      <c r="I60" s="16"/>
      <c r="J60" s="16"/>
      <c r="K60" s="16"/>
      <c r="L60" s="16"/>
      <c r="M60" s="16"/>
      <c r="N60" s="16"/>
      <c r="O60" s="16"/>
      <c r="P60" s="16"/>
      <c r="Q60" s="16"/>
      <c r="R60" s="16"/>
      <c r="S60" s="16"/>
      <c r="T60" s="16"/>
      <c r="U60" s="16"/>
      <c r="V60" s="16"/>
      <c r="W60" s="16"/>
      <c r="X60" s="16"/>
      <c r="Y60" s="16"/>
      <c r="Z60" s="16"/>
      <c r="AA60" s="16"/>
      <c r="AB60" s="16"/>
      <c r="AC60" s="16"/>
      <c r="AD60" s="16"/>
      <c r="AE60" s="16"/>
      <c r="AF60" s="16"/>
      <c r="AG60" s="16"/>
      <c r="AH60" s="16"/>
      <c r="AI60" s="16"/>
      <c r="AJ60" s="16"/>
      <c r="AK60" s="16"/>
      <c r="AL60" s="16"/>
      <c r="AM60" s="16"/>
      <c r="AN60" s="16"/>
      <c r="AO60" s="16"/>
      <c r="AP60" s="16"/>
      <c r="AQ60" s="16"/>
    </row>
    <row r="61" spans="1:43" ht="12.75" customHeight="1">
      <c r="A61" s="6" t="s">
        <v>164</v>
      </c>
      <c r="C61" s="16"/>
      <c r="D61" s="16"/>
      <c r="E61" s="16"/>
      <c r="F61" s="16"/>
      <c r="G61" s="16"/>
      <c r="H61" s="16"/>
      <c r="I61" s="16"/>
      <c r="J61" s="16"/>
      <c r="K61" s="16"/>
      <c r="L61" s="16"/>
      <c r="M61" s="16"/>
      <c r="N61" s="16"/>
      <c r="O61" s="16"/>
      <c r="P61" s="16"/>
      <c r="Q61" s="16"/>
      <c r="R61" s="16"/>
      <c r="S61" s="16"/>
      <c r="T61" s="16"/>
      <c r="U61" s="16"/>
      <c r="V61" s="16"/>
      <c r="W61" s="16"/>
      <c r="X61" s="16"/>
      <c r="Y61" s="16"/>
      <c r="Z61" s="16"/>
      <c r="AA61" s="16"/>
      <c r="AB61" s="16"/>
      <c r="AC61" s="16"/>
      <c r="AD61" s="16"/>
      <c r="AE61" s="16"/>
      <c r="AF61" s="16"/>
      <c r="AG61" s="16"/>
      <c r="AH61" s="16"/>
      <c r="AI61" s="16"/>
      <c r="AJ61" s="16"/>
      <c r="AK61" s="16"/>
      <c r="AL61" s="16"/>
      <c r="AM61" s="16"/>
      <c r="AN61" s="16"/>
      <c r="AO61" s="16"/>
      <c r="AP61" s="16"/>
      <c r="AQ61" s="16"/>
    </row>
    <row r="62" spans="1:43" ht="12.75" customHeight="1">
      <c r="A62" s="36" t="s">
        <v>165</v>
      </c>
      <c r="C62" s="16"/>
      <c r="D62" s="16"/>
      <c r="E62" s="16"/>
      <c r="F62" s="16"/>
      <c r="G62" s="16"/>
      <c r="H62" s="16"/>
      <c r="I62" s="16"/>
      <c r="J62" s="16"/>
      <c r="K62" s="16"/>
      <c r="L62" s="16"/>
      <c r="M62" s="16"/>
      <c r="N62" s="16"/>
      <c r="O62" s="16"/>
      <c r="P62" s="16"/>
      <c r="Q62" s="16"/>
      <c r="R62" s="16"/>
      <c r="S62" s="16"/>
      <c r="T62" s="16"/>
      <c r="U62" s="16"/>
      <c r="V62" s="16"/>
      <c r="W62" s="16"/>
      <c r="X62" s="16"/>
      <c r="Y62" s="16"/>
      <c r="Z62" s="16"/>
      <c r="AA62" s="16"/>
      <c r="AB62" s="16"/>
      <c r="AC62" s="16"/>
      <c r="AD62" s="16"/>
      <c r="AE62" s="16"/>
      <c r="AF62" s="16"/>
      <c r="AG62" s="16"/>
      <c r="AH62" s="16"/>
      <c r="AI62" s="16"/>
      <c r="AJ62" s="16"/>
      <c r="AK62" s="16"/>
      <c r="AL62" s="16"/>
      <c r="AM62" s="16"/>
      <c r="AN62" s="16"/>
      <c r="AO62" s="16"/>
      <c r="AP62" s="16"/>
      <c r="AQ62" s="16"/>
    </row>
    <row r="63" spans="1:43" ht="12.75" customHeight="1">
      <c r="A63" s="26"/>
      <c r="C63" s="16"/>
      <c r="D63" s="16"/>
      <c r="E63" s="16"/>
      <c r="F63" s="16"/>
      <c r="G63" s="16"/>
      <c r="H63" s="16"/>
      <c r="I63" s="16"/>
      <c r="J63" s="16"/>
      <c r="K63" s="16"/>
      <c r="L63" s="16"/>
      <c r="M63" s="16"/>
      <c r="N63" s="16"/>
      <c r="O63" s="16"/>
      <c r="P63" s="16"/>
      <c r="Q63" s="16"/>
      <c r="R63" s="16"/>
      <c r="S63" s="16"/>
      <c r="T63" s="16"/>
      <c r="U63" s="16"/>
      <c r="V63" s="16"/>
      <c r="W63" s="16"/>
      <c r="X63" s="16"/>
      <c r="Y63" s="16"/>
      <c r="Z63" s="16"/>
      <c r="AA63" s="16"/>
      <c r="AB63" s="16"/>
      <c r="AC63" s="16"/>
      <c r="AD63" s="16"/>
      <c r="AE63" s="16"/>
      <c r="AF63" s="16"/>
      <c r="AG63" s="16"/>
      <c r="AH63" s="16"/>
      <c r="AI63" s="16"/>
      <c r="AJ63" s="16"/>
      <c r="AK63" s="16"/>
      <c r="AL63" s="16"/>
      <c r="AM63" s="16"/>
      <c r="AN63" s="16"/>
      <c r="AO63" s="16"/>
      <c r="AP63" s="16"/>
      <c r="AQ63" s="16"/>
    </row>
    <row r="64" spans="1:43" ht="12.75" customHeight="1">
      <c r="A64" s="44" t="s">
        <v>166</v>
      </c>
      <c r="B64" s="45"/>
      <c r="C64" s="45"/>
      <c r="D64" s="45"/>
      <c r="E64" s="45"/>
      <c r="F64" s="45"/>
      <c r="G64" s="45"/>
      <c r="H64" s="45"/>
      <c r="I64" s="45"/>
      <c r="J64" s="45"/>
      <c r="K64" s="45"/>
      <c r="L64" s="45"/>
      <c r="M64" s="45"/>
      <c r="N64" s="45"/>
      <c r="O64" s="45"/>
      <c r="P64" s="45"/>
      <c r="Q64" s="45"/>
      <c r="R64" s="45"/>
      <c r="S64" s="45"/>
      <c r="T64" s="45"/>
      <c r="U64" s="45"/>
      <c r="V64" s="45"/>
      <c r="W64" s="45"/>
      <c r="X64" s="45"/>
      <c r="Y64" s="45"/>
      <c r="Z64" s="45"/>
      <c r="AA64" s="45"/>
      <c r="AB64" s="45"/>
      <c r="AC64" s="45"/>
      <c r="AD64" s="45"/>
      <c r="AE64" s="45"/>
      <c r="AF64" s="45"/>
      <c r="AG64" s="45"/>
      <c r="AH64" s="45"/>
      <c r="AI64" s="45"/>
      <c r="AJ64" s="45"/>
      <c r="AK64" s="45"/>
      <c r="AL64" s="45"/>
      <c r="AM64" s="45"/>
      <c r="AN64" s="45"/>
      <c r="AO64" s="45"/>
      <c r="AP64" s="45"/>
      <c r="AQ64" s="45"/>
    </row>
    <row r="65" spans="1:43" ht="12.75" customHeight="1">
      <c r="A65" s="11" t="s">
        <v>167</v>
      </c>
      <c r="B65" s="12"/>
      <c r="C65" s="16"/>
      <c r="D65" s="16"/>
      <c r="E65" s="16"/>
      <c r="F65" s="16"/>
      <c r="G65" s="16"/>
      <c r="H65" s="16"/>
      <c r="I65" s="16"/>
      <c r="J65" s="16"/>
      <c r="K65" s="16"/>
      <c r="L65" s="16"/>
      <c r="M65" s="16"/>
      <c r="N65" s="16"/>
      <c r="O65" s="16"/>
      <c r="P65" s="16"/>
      <c r="Q65" s="16"/>
      <c r="R65" s="16"/>
      <c r="S65" s="16"/>
      <c r="T65" s="16"/>
      <c r="U65" s="16"/>
      <c r="V65" s="16"/>
      <c r="W65" s="16"/>
      <c r="X65" s="16"/>
      <c r="Y65" s="16"/>
      <c r="Z65" s="16"/>
      <c r="AA65" s="16"/>
      <c r="AB65" s="16"/>
      <c r="AC65" s="16"/>
      <c r="AD65" s="16"/>
      <c r="AE65" s="16"/>
      <c r="AF65" s="16"/>
      <c r="AG65" s="16"/>
      <c r="AH65" s="16"/>
      <c r="AI65" s="16"/>
      <c r="AJ65" s="16"/>
      <c r="AK65" s="16"/>
      <c r="AL65" s="16"/>
      <c r="AM65" s="16"/>
      <c r="AN65" s="16"/>
      <c r="AO65" s="16"/>
      <c r="AP65" s="16"/>
      <c r="AQ65" s="16"/>
    </row>
    <row r="66" spans="1:43" ht="12.75" customHeight="1">
      <c r="A66" s="14" t="s">
        <v>168</v>
      </c>
      <c r="B66" s="15" t="s">
        <v>408</v>
      </c>
      <c r="C66" s="16">
        <v>52660</v>
      </c>
      <c r="D66" s="16">
        <v>53212</v>
      </c>
      <c r="E66" s="16">
        <v>54903</v>
      </c>
      <c r="F66" s="16">
        <v>55209</v>
      </c>
      <c r="G66" s="16">
        <v>55979</v>
      </c>
      <c r="H66" s="16">
        <v>56672</v>
      </c>
      <c r="I66" s="16">
        <v>57498</v>
      </c>
      <c r="J66" s="16">
        <v>58372</v>
      </c>
      <c r="K66" s="16">
        <v>59718</v>
      </c>
      <c r="L66" s="16">
        <v>61377</v>
      </c>
      <c r="M66" s="16">
        <v>62566</v>
      </c>
      <c r="N66" s="16">
        <v>63351</v>
      </c>
      <c r="O66" s="16">
        <v>64622</v>
      </c>
      <c r="P66" s="16">
        <v>65502</v>
      </c>
      <c r="Q66" s="16">
        <v>66455</v>
      </c>
      <c r="R66" s="16">
        <v>67193</v>
      </c>
      <c r="S66" s="16">
        <v>67676</v>
      </c>
      <c r="T66" s="16">
        <v>69589</v>
      </c>
      <c r="U66" s="16">
        <v>70987</v>
      </c>
      <c r="V66" s="16">
        <v>72902</v>
      </c>
      <c r="W66" s="16">
        <v>75651</v>
      </c>
      <c r="X66" s="16">
        <v>78158</v>
      </c>
      <c r="Y66" s="16">
        <v>81405</v>
      </c>
      <c r="Z66" s="16">
        <v>85368</v>
      </c>
      <c r="AA66" s="16">
        <v>90838</v>
      </c>
      <c r="AB66" s="16">
        <v>94229</v>
      </c>
      <c r="AC66" s="16">
        <v>98172</v>
      </c>
      <c r="AD66" s="16">
        <v>99824</v>
      </c>
      <c r="AE66" s="16">
        <v>102022</v>
      </c>
      <c r="AF66" s="16">
        <v>104135</v>
      </c>
      <c r="AG66" s="16">
        <v>106805</v>
      </c>
      <c r="AH66" s="16">
        <v>108630</v>
      </c>
      <c r="AI66" s="16">
        <v>110159</v>
      </c>
      <c r="AJ66" s="16">
        <v>111669</v>
      </c>
      <c r="AK66" s="16">
        <v>113507</v>
      </c>
      <c r="AL66" s="16">
        <v>115233</v>
      </c>
      <c r="AM66" s="16">
        <v>117414</v>
      </c>
      <c r="AN66" s="16">
        <v>119368</v>
      </c>
      <c r="AO66" s="16">
        <v>121519</v>
      </c>
      <c r="AP66" s="16">
        <v>124983</v>
      </c>
      <c r="AQ66" s="16">
        <v>129906</v>
      </c>
    </row>
    <row r="67" spans="1:43" ht="12.75" customHeight="1">
      <c r="A67" s="14" t="s">
        <v>170</v>
      </c>
      <c r="B67" s="15" t="s">
        <v>409</v>
      </c>
      <c r="C67" s="16">
        <v>32367</v>
      </c>
      <c r="D67" s="16">
        <v>32642</v>
      </c>
      <c r="E67" s="16">
        <v>32929</v>
      </c>
      <c r="F67" s="16">
        <v>33264</v>
      </c>
      <c r="G67" s="16">
        <v>33678</v>
      </c>
      <c r="H67" s="16">
        <v>34141</v>
      </c>
      <c r="I67" s="16">
        <v>34616</v>
      </c>
      <c r="J67" s="16">
        <v>35067</v>
      </c>
      <c r="K67" s="16">
        <v>35442</v>
      </c>
      <c r="L67" s="16">
        <v>35781</v>
      </c>
      <c r="M67" s="16">
        <v>36105</v>
      </c>
      <c r="N67" s="16">
        <v>36438</v>
      </c>
      <c r="O67" s="16">
        <v>36819</v>
      </c>
      <c r="P67" s="16">
        <v>37212</v>
      </c>
      <c r="Q67" s="16">
        <v>37599</v>
      </c>
      <c r="R67" s="16">
        <v>37963</v>
      </c>
      <c r="S67" s="16">
        <v>38292</v>
      </c>
      <c r="T67" s="16">
        <v>38668</v>
      </c>
      <c r="U67" s="16">
        <v>39180</v>
      </c>
      <c r="V67" s="16">
        <v>39917</v>
      </c>
      <c r="W67" s="16">
        <v>40974</v>
      </c>
      <c r="X67" s="16">
        <v>42165</v>
      </c>
      <c r="Y67" s="16">
        <v>43312</v>
      </c>
      <c r="Z67" s="16">
        <v>44233</v>
      </c>
      <c r="AA67" s="16">
        <v>44734</v>
      </c>
      <c r="AB67" s="16">
        <v>44950</v>
      </c>
      <c r="AC67" s="16">
        <v>45004</v>
      </c>
      <c r="AD67" s="16">
        <v>45016</v>
      </c>
      <c r="AE67" s="16">
        <v>45107</v>
      </c>
      <c r="AF67" s="16">
        <v>45259</v>
      </c>
      <c r="AG67" s="16">
        <v>45450</v>
      </c>
      <c r="AH67" s="16">
        <v>45663</v>
      </c>
      <c r="AI67" s="16">
        <v>45877</v>
      </c>
      <c r="AJ67" s="16">
        <v>46092</v>
      </c>
      <c r="AK67" s="16">
        <v>46308</v>
      </c>
      <c r="AL67" s="16">
        <v>46525</v>
      </c>
      <c r="AM67" s="16">
        <v>46742</v>
      </c>
      <c r="AN67" s="16">
        <v>46958</v>
      </c>
      <c r="AO67" s="16">
        <v>47176</v>
      </c>
      <c r="AP67" s="16">
        <v>47393</v>
      </c>
      <c r="AQ67" s="16">
        <v>47612</v>
      </c>
    </row>
    <row r="68" spans="1:43" ht="12.75" customHeight="1">
      <c r="A68" s="14" t="s">
        <v>172</v>
      </c>
      <c r="B68" s="27" t="s">
        <v>410</v>
      </c>
      <c r="C68" s="16">
        <v>85027</v>
      </c>
      <c r="D68" s="16">
        <v>85854</v>
      </c>
      <c r="E68" s="16">
        <v>87832</v>
      </c>
      <c r="F68" s="16">
        <v>88473</v>
      </c>
      <c r="G68" s="16">
        <v>89657</v>
      </c>
      <c r="H68" s="16">
        <v>90813</v>
      </c>
      <c r="I68" s="16">
        <v>92114</v>
      </c>
      <c r="J68" s="16">
        <v>93439</v>
      </c>
      <c r="K68" s="16">
        <v>95160</v>
      </c>
      <c r="L68" s="16">
        <v>97158</v>
      </c>
      <c r="M68" s="16">
        <v>98671</v>
      </c>
      <c r="N68" s="16">
        <v>99789</v>
      </c>
      <c r="O68" s="16">
        <v>101441</v>
      </c>
      <c r="P68" s="16">
        <v>102714</v>
      </c>
      <c r="Q68" s="16">
        <v>104054</v>
      </c>
      <c r="R68" s="16">
        <v>105156</v>
      </c>
      <c r="S68" s="16">
        <v>105968</v>
      </c>
      <c r="T68" s="16">
        <v>108257</v>
      </c>
      <c r="U68" s="16">
        <v>110167</v>
      </c>
      <c r="V68" s="16">
        <v>112819</v>
      </c>
      <c r="W68" s="16">
        <v>116625</v>
      </c>
      <c r="X68" s="16">
        <v>120323</v>
      </c>
      <c r="Y68" s="16">
        <v>124717</v>
      </c>
      <c r="Z68" s="16">
        <v>129601</v>
      </c>
      <c r="AA68" s="16">
        <v>135572</v>
      </c>
      <c r="AB68" s="16">
        <v>139179</v>
      </c>
      <c r="AC68" s="16">
        <v>143176</v>
      </c>
      <c r="AD68" s="16">
        <v>144840</v>
      </c>
      <c r="AE68" s="16">
        <v>147129</v>
      </c>
      <c r="AF68" s="16">
        <v>149394</v>
      </c>
      <c r="AG68" s="16">
        <v>152255</v>
      </c>
      <c r="AH68" s="16">
        <v>154293</v>
      </c>
      <c r="AI68" s="16">
        <v>156036</v>
      </c>
      <c r="AJ68" s="16">
        <v>157761</v>
      </c>
      <c r="AK68" s="16">
        <v>159815</v>
      </c>
      <c r="AL68" s="16">
        <v>161758</v>
      </c>
      <c r="AM68" s="16">
        <v>164156</v>
      </c>
      <c r="AN68" s="16">
        <v>166326</v>
      </c>
      <c r="AO68" s="16">
        <v>168695</v>
      </c>
      <c r="AP68" s="16">
        <v>172376</v>
      </c>
      <c r="AQ68" s="16">
        <v>177518</v>
      </c>
    </row>
    <row r="69" spans="1:43" ht="12.75" customHeight="1">
      <c r="A69" s="11" t="s">
        <v>174</v>
      </c>
      <c r="B69" s="27"/>
      <c r="C69" s="16"/>
      <c r="D69" s="16"/>
      <c r="E69" s="16"/>
      <c r="F69" s="16"/>
      <c r="G69" s="16"/>
      <c r="H69" s="16"/>
      <c r="I69" s="16"/>
      <c r="J69" s="16"/>
      <c r="K69" s="16"/>
      <c r="L69" s="16"/>
      <c r="M69" s="16"/>
      <c r="N69" s="16"/>
      <c r="O69" s="16"/>
      <c r="P69" s="16"/>
      <c r="Q69" s="16"/>
      <c r="R69" s="16"/>
      <c r="S69" s="16"/>
      <c r="T69" s="16"/>
      <c r="U69" s="16"/>
      <c r="V69" s="16"/>
      <c r="W69" s="16"/>
      <c r="X69" s="16"/>
      <c r="Y69" s="16"/>
      <c r="Z69" s="16"/>
      <c r="AA69" s="16"/>
      <c r="AB69" s="16"/>
      <c r="AC69" s="16"/>
      <c r="AD69" s="16"/>
      <c r="AE69" s="16"/>
      <c r="AF69" s="16"/>
      <c r="AG69" s="16"/>
      <c r="AH69" s="16"/>
      <c r="AI69" s="16"/>
      <c r="AJ69" s="16"/>
      <c r="AK69" s="16"/>
      <c r="AL69" s="16"/>
      <c r="AM69" s="16"/>
      <c r="AN69" s="16"/>
      <c r="AO69" s="16"/>
      <c r="AP69" s="16"/>
      <c r="AQ69" s="16"/>
    </row>
    <row r="70" spans="1:43" ht="12.75" customHeight="1">
      <c r="A70" s="14" t="s">
        <v>175</v>
      </c>
      <c r="B70" s="15" t="s">
        <v>411</v>
      </c>
      <c r="C70" s="16">
        <v>1417</v>
      </c>
      <c r="D70" s="16">
        <v>1493</v>
      </c>
      <c r="E70" s="16">
        <v>1717</v>
      </c>
      <c r="F70" s="16">
        <v>1651</v>
      </c>
      <c r="G70" s="16">
        <v>1694</v>
      </c>
      <c r="H70" s="16">
        <v>1823</v>
      </c>
      <c r="I70" s="16">
        <v>2027</v>
      </c>
      <c r="J70" s="16">
        <v>2264</v>
      </c>
      <c r="K70" s="16">
        <v>2250</v>
      </c>
      <c r="L70" s="16">
        <v>2299</v>
      </c>
      <c r="M70" s="16">
        <v>2213</v>
      </c>
      <c r="N70" s="16">
        <v>2200</v>
      </c>
      <c r="O70" s="16">
        <v>2213</v>
      </c>
      <c r="P70" s="16">
        <v>2536</v>
      </c>
      <c r="Q70" s="16">
        <v>2160</v>
      </c>
      <c r="R70" s="16">
        <v>2126</v>
      </c>
      <c r="S70" s="16">
        <v>2125</v>
      </c>
      <c r="T70" s="16">
        <v>2054</v>
      </c>
      <c r="U70" s="16">
        <v>2129</v>
      </c>
      <c r="V70" s="16">
        <v>2024</v>
      </c>
      <c r="W70" s="16">
        <v>1846</v>
      </c>
      <c r="X70" s="16">
        <v>2041</v>
      </c>
      <c r="Y70" s="16">
        <v>2032</v>
      </c>
      <c r="Z70" s="16">
        <v>1992</v>
      </c>
      <c r="AA70" s="16">
        <v>1860</v>
      </c>
      <c r="AB70" s="16">
        <v>1931</v>
      </c>
      <c r="AC70" s="16">
        <v>2069</v>
      </c>
      <c r="AD70" s="16">
        <v>1988</v>
      </c>
      <c r="AE70" s="16">
        <v>2204</v>
      </c>
      <c r="AF70" s="16">
        <v>2285</v>
      </c>
      <c r="AG70" s="16">
        <v>2101</v>
      </c>
      <c r="AH70" s="16">
        <v>2350</v>
      </c>
      <c r="AI70" s="16">
        <v>2225</v>
      </c>
      <c r="AJ70" s="16">
        <v>2303</v>
      </c>
      <c r="AK70" s="16">
        <v>2370</v>
      </c>
      <c r="AL70" s="16">
        <v>3063</v>
      </c>
      <c r="AM70" s="16">
        <v>2873</v>
      </c>
      <c r="AN70" s="16">
        <v>3556</v>
      </c>
      <c r="AO70" s="16">
        <v>2617</v>
      </c>
      <c r="AP70" s="16">
        <v>2614</v>
      </c>
      <c r="AQ70" s="16">
        <v>2483</v>
      </c>
    </row>
    <row r="71" spans="1:43" ht="12.75" customHeight="1">
      <c r="A71" s="14" t="s">
        <v>177</v>
      </c>
      <c r="B71" s="15" t="s">
        <v>412</v>
      </c>
      <c r="C71" s="16">
        <v>935</v>
      </c>
      <c r="D71" s="16">
        <v>930</v>
      </c>
      <c r="E71" s="16">
        <v>925</v>
      </c>
      <c r="F71" s="16">
        <v>920</v>
      </c>
      <c r="G71" s="16">
        <v>885</v>
      </c>
      <c r="H71" s="16">
        <v>850</v>
      </c>
      <c r="I71" s="16">
        <v>814</v>
      </c>
      <c r="J71" s="16">
        <v>779</v>
      </c>
      <c r="K71" s="16">
        <v>772</v>
      </c>
      <c r="L71" s="16">
        <v>765</v>
      </c>
      <c r="M71" s="16">
        <v>758</v>
      </c>
      <c r="N71" s="16">
        <v>751</v>
      </c>
      <c r="O71" s="16">
        <v>773</v>
      </c>
      <c r="P71" s="16">
        <v>795</v>
      </c>
      <c r="Q71" s="16">
        <v>817</v>
      </c>
      <c r="R71" s="16">
        <v>840</v>
      </c>
      <c r="S71" s="16">
        <v>862</v>
      </c>
      <c r="T71" s="16">
        <v>885</v>
      </c>
      <c r="U71" s="16">
        <v>907</v>
      </c>
      <c r="V71" s="16">
        <v>930</v>
      </c>
      <c r="W71" s="16">
        <v>918</v>
      </c>
      <c r="X71" s="16">
        <v>905</v>
      </c>
      <c r="Y71" s="16">
        <v>892</v>
      </c>
      <c r="Z71" s="16">
        <v>880</v>
      </c>
      <c r="AA71" s="16">
        <v>917</v>
      </c>
      <c r="AB71" s="16">
        <v>955</v>
      </c>
      <c r="AC71" s="16">
        <v>993</v>
      </c>
      <c r="AD71" s="16">
        <v>1030</v>
      </c>
      <c r="AE71" s="16">
        <v>1071</v>
      </c>
      <c r="AF71" s="16">
        <v>1112</v>
      </c>
      <c r="AG71" s="16">
        <v>1153</v>
      </c>
      <c r="AH71" s="16">
        <v>1194</v>
      </c>
      <c r="AI71" s="16">
        <v>1221</v>
      </c>
      <c r="AJ71" s="16">
        <v>1249</v>
      </c>
      <c r="AK71" s="16">
        <v>1276</v>
      </c>
      <c r="AL71" s="16">
        <v>1304</v>
      </c>
      <c r="AM71" s="16">
        <v>1334</v>
      </c>
      <c r="AN71" s="16">
        <v>1364</v>
      </c>
      <c r="AO71" s="16">
        <v>1394</v>
      </c>
      <c r="AP71" s="16">
        <v>1424</v>
      </c>
      <c r="AQ71" s="16">
        <v>1456</v>
      </c>
    </row>
    <row r="72" spans="1:43" ht="12.75" customHeight="1">
      <c r="A72" s="14" t="s">
        <v>179</v>
      </c>
      <c r="B72" s="15" t="s">
        <v>413</v>
      </c>
      <c r="C72" s="16">
        <v>1880</v>
      </c>
      <c r="D72" s="16">
        <v>1935</v>
      </c>
      <c r="E72" s="16">
        <v>1989</v>
      </c>
      <c r="F72" s="16">
        <v>2043</v>
      </c>
      <c r="G72" s="16">
        <v>2099</v>
      </c>
      <c r="H72" s="16">
        <v>2154</v>
      </c>
      <c r="I72" s="16">
        <v>2209</v>
      </c>
      <c r="J72" s="16">
        <v>2264</v>
      </c>
      <c r="K72" s="16">
        <v>2335</v>
      </c>
      <c r="L72" s="16">
        <v>2405</v>
      </c>
      <c r="M72" s="16">
        <v>2475</v>
      </c>
      <c r="N72" s="16">
        <v>2545</v>
      </c>
      <c r="O72" s="16">
        <v>2625</v>
      </c>
      <c r="P72" s="16">
        <v>2705</v>
      </c>
      <c r="Q72" s="16">
        <v>2785</v>
      </c>
      <c r="R72" s="16">
        <v>2864</v>
      </c>
      <c r="S72" s="16">
        <v>2942</v>
      </c>
      <c r="T72" s="16">
        <v>3021</v>
      </c>
      <c r="U72" s="16">
        <v>3099</v>
      </c>
      <c r="V72" s="16">
        <v>3177</v>
      </c>
      <c r="W72" s="16">
        <v>3236</v>
      </c>
      <c r="X72" s="16">
        <v>3295</v>
      </c>
      <c r="Y72" s="16">
        <v>3355</v>
      </c>
      <c r="Z72" s="16">
        <v>3414</v>
      </c>
      <c r="AA72" s="16">
        <v>3558</v>
      </c>
      <c r="AB72" s="16">
        <v>3703</v>
      </c>
      <c r="AC72" s="16">
        <v>3847</v>
      </c>
      <c r="AD72" s="16">
        <v>3992</v>
      </c>
      <c r="AE72" s="16">
        <v>4071</v>
      </c>
      <c r="AF72" s="16">
        <v>4150</v>
      </c>
      <c r="AG72" s="16">
        <v>4229</v>
      </c>
      <c r="AH72" s="16">
        <v>4308</v>
      </c>
      <c r="AI72" s="16">
        <v>4416</v>
      </c>
      <c r="AJ72" s="16">
        <v>4523</v>
      </c>
      <c r="AK72" s="16">
        <v>4631</v>
      </c>
      <c r="AL72" s="16">
        <v>4739</v>
      </c>
      <c r="AM72" s="16">
        <v>4857</v>
      </c>
      <c r="AN72" s="16">
        <v>4976</v>
      </c>
      <c r="AO72" s="16">
        <v>5094</v>
      </c>
      <c r="AP72" s="16">
        <v>5213</v>
      </c>
      <c r="AQ72" s="16">
        <v>5343</v>
      </c>
    </row>
    <row r="73" spans="1:43" ht="12.75" customHeight="1">
      <c r="A73" s="14" t="s">
        <v>181</v>
      </c>
      <c r="B73" s="15" t="s">
        <v>414</v>
      </c>
      <c r="C73" s="16">
        <v>11055</v>
      </c>
      <c r="D73" s="16">
        <v>11137</v>
      </c>
      <c r="E73" s="16">
        <v>11219</v>
      </c>
      <c r="F73" s="16">
        <v>11302</v>
      </c>
      <c r="G73" s="16">
        <v>11374</v>
      </c>
      <c r="H73" s="16">
        <v>11446</v>
      </c>
      <c r="I73" s="16">
        <v>11518</v>
      </c>
      <c r="J73" s="16">
        <v>11590</v>
      </c>
      <c r="K73" s="16">
        <v>11837</v>
      </c>
      <c r="L73" s="16">
        <v>12084</v>
      </c>
      <c r="M73" s="16">
        <v>12331</v>
      </c>
      <c r="N73" s="16">
        <v>12579</v>
      </c>
      <c r="O73" s="16">
        <v>12788</v>
      </c>
      <c r="P73" s="16">
        <v>12997</v>
      </c>
      <c r="Q73" s="16">
        <v>13206</v>
      </c>
      <c r="R73" s="16">
        <v>13415</v>
      </c>
      <c r="S73" s="16">
        <v>13653</v>
      </c>
      <c r="T73" s="16">
        <v>13892</v>
      </c>
      <c r="U73" s="16">
        <v>14130</v>
      </c>
      <c r="V73" s="16">
        <v>14369</v>
      </c>
      <c r="W73" s="16">
        <v>14561</v>
      </c>
      <c r="X73" s="16">
        <v>14753</v>
      </c>
      <c r="Y73" s="16">
        <v>14945</v>
      </c>
      <c r="Z73" s="16">
        <v>15137</v>
      </c>
      <c r="AA73" s="16">
        <v>15431</v>
      </c>
      <c r="AB73" s="16">
        <v>15724</v>
      </c>
      <c r="AC73" s="16">
        <v>16017</v>
      </c>
      <c r="AD73" s="16">
        <v>16311</v>
      </c>
      <c r="AE73" s="16">
        <v>16462</v>
      </c>
      <c r="AF73" s="16">
        <v>16614</v>
      </c>
      <c r="AG73" s="16">
        <v>16765</v>
      </c>
      <c r="AH73" s="16">
        <v>16916</v>
      </c>
      <c r="AI73" s="16">
        <v>17153</v>
      </c>
      <c r="AJ73" s="16">
        <v>17390</v>
      </c>
      <c r="AK73" s="16">
        <v>17627</v>
      </c>
      <c r="AL73" s="16">
        <v>17864</v>
      </c>
      <c r="AM73" s="16">
        <v>18115</v>
      </c>
      <c r="AN73" s="16">
        <v>18365</v>
      </c>
      <c r="AO73" s="16">
        <v>18615</v>
      </c>
      <c r="AP73" s="16">
        <v>18866</v>
      </c>
      <c r="AQ73" s="16">
        <v>19130</v>
      </c>
    </row>
    <row r="74" spans="1:43" ht="12.75" customHeight="1">
      <c r="A74" s="14" t="s">
        <v>183</v>
      </c>
      <c r="B74" s="15" t="s">
        <v>415</v>
      </c>
      <c r="C74" s="16"/>
      <c r="D74" s="16"/>
      <c r="E74" s="16"/>
      <c r="F74" s="16"/>
      <c r="G74" s="16"/>
      <c r="H74" s="16"/>
      <c r="I74" s="16"/>
      <c r="J74" s="16"/>
      <c r="K74" s="16"/>
      <c r="L74" s="16"/>
      <c r="M74" s="16"/>
      <c r="N74" s="16"/>
      <c r="O74" s="16"/>
      <c r="P74" s="16"/>
      <c r="Q74" s="16"/>
      <c r="R74" s="16"/>
      <c r="S74" s="16"/>
      <c r="T74" s="16"/>
      <c r="U74" s="16"/>
      <c r="V74" s="16"/>
      <c r="W74" s="16"/>
      <c r="X74" s="16"/>
      <c r="Y74" s="16"/>
      <c r="Z74" s="16"/>
      <c r="AA74" s="16"/>
      <c r="AB74" s="16"/>
      <c r="AC74" s="16"/>
      <c r="AD74" s="16"/>
      <c r="AE74" s="16"/>
      <c r="AF74" s="16"/>
      <c r="AG74" s="16"/>
      <c r="AH74" s="16"/>
      <c r="AI74" s="16"/>
      <c r="AJ74" s="16"/>
      <c r="AK74" s="16"/>
      <c r="AL74" s="16"/>
      <c r="AM74" s="16"/>
      <c r="AN74" s="16"/>
      <c r="AO74" s="16"/>
      <c r="AP74" s="16"/>
      <c r="AQ74" s="16"/>
    </row>
    <row r="75" spans="1:43" ht="12.75" customHeight="1">
      <c r="A75" s="14" t="s">
        <v>185</v>
      </c>
      <c r="B75" s="15" t="s">
        <v>416</v>
      </c>
      <c r="C75" s="16">
        <v>267</v>
      </c>
      <c r="D75" s="16">
        <v>252</v>
      </c>
      <c r="E75" s="16">
        <v>237</v>
      </c>
      <c r="F75" s="16">
        <v>223</v>
      </c>
      <c r="G75" s="16">
        <v>236</v>
      </c>
      <c r="H75" s="16">
        <v>250</v>
      </c>
      <c r="I75" s="16">
        <v>263</v>
      </c>
      <c r="J75" s="16">
        <v>277</v>
      </c>
      <c r="K75" s="16">
        <v>322</v>
      </c>
      <c r="L75" s="16">
        <v>367</v>
      </c>
      <c r="M75" s="16">
        <v>412</v>
      </c>
      <c r="N75" s="16">
        <v>458</v>
      </c>
      <c r="O75" s="16">
        <v>507</v>
      </c>
      <c r="P75" s="16">
        <v>556</v>
      </c>
      <c r="Q75" s="16">
        <v>606</v>
      </c>
      <c r="R75" s="16">
        <v>655</v>
      </c>
      <c r="S75" s="16">
        <v>635</v>
      </c>
      <c r="T75" s="16">
        <v>615</v>
      </c>
      <c r="U75" s="16">
        <v>595</v>
      </c>
      <c r="V75" s="16">
        <v>574</v>
      </c>
      <c r="W75" s="16">
        <v>603</v>
      </c>
      <c r="X75" s="16">
        <v>631</v>
      </c>
      <c r="Y75" s="16">
        <v>659</v>
      </c>
      <c r="Z75" s="16">
        <v>687</v>
      </c>
      <c r="AA75" s="16">
        <v>753</v>
      </c>
      <c r="AB75" s="16">
        <v>818</v>
      </c>
      <c r="AC75" s="16">
        <v>884</v>
      </c>
      <c r="AD75" s="16">
        <v>949</v>
      </c>
      <c r="AE75" s="16">
        <v>932</v>
      </c>
      <c r="AF75" s="16">
        <v>915</v>
      </c>
      <c r="AG75" s="16">
        <v>898</v>
      </c>
      <c r="AH75" s="16">
        <v>880</v>
      </c>
      <c r="AI75" s="16">
        <v>902</v>
      </c>
      <c r="AJ75" s="16">
        <v>924</v>
      </c>
      <c r="AK75" s="16">
        <v>946</v>
      </c>
      <c r="AL75" s="16">
        <v>968</v>
      </c>
      <c r="AM75" s="16">
        <v>992</v>
      </c>
      <c r="AN75" s="16">
        <v>1017</v>
      </c>
      <c r="AO75" s="16">
        <v>1041</v>
      </c>
      <c r="AP75" s="16">
        <v>1065</v>
      </c>
      <c r="AQ75" s="16">
        <v>1092</v>
      </c>
    </row>
    <row r="76" spans="1:43" ht="12.75" customHeight="1">
      <c r="A76" s="14" t="s">
        <v>187</v>
      </c>
      <c r="B76" s="15" t="s">
        <v>417</v>
      </c>
      <c r="C76" s="16">
        <v>1732</v>
      </c>
      <c r="D76" s="16">
        <v>1749</v>
      </c>
      <c r="E76" s="16">
        <v>1765</v>
      </c>
      <c r="F76" s="16">
        <v>1781</v>
      </c>
      <c r="G76" s="16">
        <v>1720</v>
      </c>
      <c r="H76" s="16">
        <v>1658</v>
      </c>
      <c r="I76" s="16">
        <v>1596</v>
      </c>
      <c r="J76" s="16">
        <v>1535</v>
      </c>
      <c r="K76" s="16">
        <v>1529</v>
      </c>
      <c r="L76" s="16">
        <v>1523</v>
      </c>
      <c r="M76" s="16">
        <v>1518</v>
      </c>
      <c r="N76" s="16">
        <v>1512</v>
      </c>
      <c r="O76" s="16">
        <v>1580</v>
      </c>
      <c r="P76" s="16">
        <v>1647</v>
      </c>
      <c r="Q76" s="16">
        <v>1715</v>
      </c>
      <c r="R76" s="16">
        <v>1783</v>
      </c>
      <c r="S76" s="16">
        <v>1809</v>
      </c>
      <c r="T76" s="16">
        <v>1835</v>
      </c>
      <c r="U76" s="16">
        <v>1861</v>
      </c>
      <c r="V76" s="16">
        <v>1888</v>
      </c>
      <c r="W76" s="16">
        <v>1981</v>
      </c>
      <c r="X76" s="16">
        <v>2074</v>
      </c>
      <c r="Y76" s="16">
        <v>2167</v>
      </c>
      <c r="Z76" s="16">
        <v>2260</v>
      </c>
      <c r="AA76" s="16">
        <v>2333</v>
      </c>
      <c r="AB76" s="16">
        <v>2407</v>
      </c>
      <c r="AC76" s="16">
        <v>2480</v>
      </c>
      <c r="AD76" s="16">
        <v>2553</v>
      </c>
      <c r="AE76" s="16">
        <v>2662</v>
      </c>
      <c r="AF76" s="16">
        <v>2771</v>
      </c>
      <c r="AG76" s="16">
        <v>2879</v>
      </c>
      <c r="AH76" s="16">
        <v>2988</v>
      </c>
      <c r="AI76" s="16">
        <v>3063</v>
      </c>
      <c r="AJ76" s="16">
        <v>3138</v>
      </c>
      <c r="AK76" s="16">
        <v>3212</v>
      </c>
      <c r="AL76" s="16">
        <v>3287</v>
      </c>
      <c r="AM76" s="16">
        <v>3369</v>
      </c>
      <c r="AN76" s="16">
        <v>3451</v>
      </c>
      <c r="AO76" s="16">
        <v>3533</v>
      </c>
      <c r="AP76" s="16">
        <v>3616</v>
      </c>
      <c r="AQ76" s="16">
        <v>3706</v>
      </c>
    </row>
    <row r="77" spans="1:43" ht="12.75" customHeight="1">
      <c r="A77" s="14" t="s">
        <v>189</v>
      </c>
      <c r="B77" s="27" t="s">
        <v>418</v>
      </c>
      <c r="C77" s="16">
        <v>17286</v>
      </c>
      <c r="D77" s="16">
        <v>17496</v>
      </c>
      <c r="E77" s="16">
        <v>17852</v>
      </c>
      <c r="F77" s="16">
        <v>17920</v>
      </c>
      <c r="G77" s="16">
        <v>18008</v>
      </c>
      <c r="H77" s="16">
        <v>18181</v>
      </c>
      <c r="I77" s="16">
        <v>18427</v>
      </c>
      <c r="J77" s="16">
        <v>18709</v>
      </c>
      <c r="K77" s="16">
        <v>19045</v>
      </c>
      <c r="L77" s="16">
        <v>19443</v>
      </c>
      <c r="M77" s="16">
        <v>19707</v>
      </c>
      <c r="N77" s="16">
        <v>20045</v>
      </c>
      <c r="O77" s="16">
        <v>20486</v>
      </c>
      <c r="P77" s="16">
        <v>21236</v>
      </c>
      <c r="Q77" s="16">
        <v>21289</v>
      </c>
      <c r="R77" s="16">
        <v>21683</v>
      </c>
      <c r="S77" s="16">
        <v>22026</v>
      </c>
      <c r="T77" s="16">
        <v>22302</v>
      </c>
      <c r="U77" s="16">
        <v>22721</v>
      </c>
      <c r="V77" s="16">
        <v>22962</v>
      </c>
      <c r="W77" s="16">
        <v>23145</v>
      </c>
      <c r="X77" s="16">
        <v>23699</v>
      </c>
      <c r="Y77" s="16">
        <v>24050</v>
      </c>
      <c r="Z77" s="16">
        <v>24370</v>
      </c>
      <c r="AA77" s="16">
        <v>24852</v>
      </c>
      <c r="AB77" s="16">
        <v>25538</v>
      </c>
      <c r="AC77" s="16">
        <v>26290</v>
      </c>
      <c r="AD77" s="16">
        <v>26823</v>
      </c>
      <c r="AE77" s="16">
        <v>27402</v>
      </c>
      <c r="AF77" s="16">
        <v>27847</v>
      </c>
      <c r="AG77" s="16">
        <v>28025</v>
      </c>
      <c r="AH77" s="16">
        <v>28636</v>
      </c>
      <c r="AI77" s="16">
        <v>28980</v>
      </c>
      <c r="AJ77" s="16">
        <v>29527</v>
      </c>
      <c r="AK77" s="16">
        <v>30062</v>
      </c>
      <c r="AL77" s="16">
        <v>31225</v>
      </c>
      <c r="AM77" s="16">
        <v>31540</v>
      </c>
      <c r="AN77" s="16">
        <v>32729</v>
      </c>
      <c r="AO77" s="16">
        <v>32294</v>
      </c>
      <c r="AP77" s="16">
        <v>32798</v>
      </c>
      <c r="AQ77" s="16">
        <v>33210</v>
      </c>
    </row>
    <row r="78" spans="1:43" ht="12.75" customHeight="1">
      <c r="A78" s="14"/>
      <c r="B78" s="27"/>
      <c r="C78" s="16"/>
      <c r="D78" s="16"/>
      <c r="E78" s="16"/>
      <c r="F78" s="16"/>
      <c r="G78" s="16"/>
      <c r="H78" s="16"/>
      <c r="I78" s="16"/>
      <c r="J78" s="16"/>
      <c r="K78" s="16"/>
      <c r="L78" s="16"/>
      <c r="M78" s="16"/>
      <c r="N78" s="16"/>
      <c r="O78" s="16"/>
      <c r="P78" s="16"/>
      <c r="Q78" s="16"/>
      <c r="R78" s="16"/>
      <c r="S78" s="16"/>
      <c r="T78" s="16"/>
      <c r="U78" s="16"/>
      <c r="V78" s="16"/>
      <c r="W78" s="16"/>
      <c r="X78" s="16"/>
      <c r="Y78" s="16"/>
      <c r="Z78" s="16"/>
      <c r="AA78" s="16"/>
      <c r="AB78" s="16"/>
      <c r="AC78" s="16"/>
      <c r="AD78" s="16"/>
      <c r="AE78" s="16"/>
      <c r="AF78" s="16"/>
      <c r="AG78" s="16"/>
      <c r="AH78" s="16"/>
      <c r="AI78" s="16"/>
      <c r="AJ78" s="16"/>
      <c r="AK78" s="16"/>
      <c r="AL78" s="16"/>
      <c r="AM78" s="16"/>
      <c r="AN78" s="16"/>
      <c r="AO78" s="16"/>
      <c r="AP78" s="16"/>
      <c r="AQ78" s="16"/>
    </row>
    <row r="79" spans="1:43" ht="12.75" customHeight="1">
      <c r="A79" s="11" t="s">
        <v>191</v>
      </c>
      <c r="B79" s="27" t="s">
        <v>419</v>
      </c>
      <c r="C79" s="16">
        <v>102313</v>
      </c>
      <c r="D79" s="16">
        <v>103350</v>
      </c>
      <c r="E79" s="16">
        <v>105684</v>
      </c>
      <c r="F79" s="16">
        <v>106393</v>
      </c>
      <c r="G79" s="16">
        <v>107665</v>
      </c>
      <c r="H79" s="16">
        <v>108994</v>
      </c>
      <c r="I79" s="16">
        <v>110541</v>
      </c>
      <c r="J79" s="16">
        <v>112148</v>
      </c>
      <c r="K79" s="16">
        <v>114205</v>
      </c>
      <c r="L79" s="16">
        <v>116601</v>
      </c>
      <c r="M79" s="16">
        <v>118378</v>
      </c>
      <c r="N79" s="16">
        <v>119834</v>
      </c>
      <c r="O79" s="16">
        <v>121927</v>
      </c>
      <c r="P79" s="16">
        <v>123950</v>
      </c>
      <c r="Q79" s="16">
        <v>125343</v>
      </c>
      <c r="R79" s="16">
        <v>126839</v>
      </c>
      <c r="S79" s="16">
        <v>127994</v>
      </c>
      <c r="T79" s="16">
        <v>130559</v>
      </c>
      <c r="U79" s="16">
        <v>132888</v>
      </c>
      <c r="V79" s="16">
        <v>135781</v>
      </c>
      <c r="W79" s="16">
        <v>139770</v>
      </c>
      <c r="X79" s="16">
        <v>144022</v>
      </c>
      <c r="Y79" s="16">
        <v>148767</v>
      </c>
      <c r="Z79" s="16">
        <v>153971</v>
      </c>
      <c r="AA79" s="16">
        <v>160424</v>
      </c>
      <c r="AB79" s="16">
        <v>164717</v>
      </c>
      <c r="AC79" s="16">
        <v>169466</v>
      </c>
      <c r="AD79" s="16">
        <v>171663</v>
      </c>
      <c r="AE79" s="16">
        <v>174531</v>
      </c>
      <c r="AF79" s="16">
        <v>177241</v>
      </c>
      <c r="AG79" s="16">
        <v>180280</v>
      </c>
      <c r="AH79" s="16">
        <v>182929</v>
      </c>
      <c r="AI79" s="16">
        <v>185016</v>
      </c>
      <c r="AJ79" s="16">
        <v>187288</v>
      </c>
      <c r="AK79" s="16">
        <v>189877</v>
      </c>
      <c r="AL79" s="16">
        <v>192983</v>
      </c>
      <c r="AM79" s="16">
        <v>195696</v>
      </c>
      <c r="AN79" s="16">
        <v>199055</v>
      </c>
      <c r="AO79" s="16">
        <v>200989</v>
      </c>
      <c r="AP79" s="16">
        <v>205174</v>
      </c>
      <c r="AQ79" s="16">
        <v>210728</v>
      </c>
    </row>
    <row r="80" spans="1:43" ht="12.75" customHeight="1">
      <c r="A80" s="19"/>
      <c r="B80" s="27"/>
      <c r="C80" s="16"/>
      <c r="D80" s="16"/>
      <c r="E80" s="16"/>
      <c r="F80" s="16"/>
      <c r="G80" s="16"/>
      <c r="H80" s="16"/>
      <c r="I80" s="16"/>
      <c r="J80" s="16"/>
      <c r="K80" s="16"/>
      <c r="L80" s="16"/>
      <c r="M80" s="16"/>
      <c r="N80" s="16"/>
      <c r="O80" s="16"/>
      <c r="P80" s="16"/>
      <c r="Q80" s="16"/>
      <c r="R80" s="16"/>
      <c r="S80" s="16"/>
      <c r="T80" s="16"/>
      <c r="U80" s="16"/>
      <c r="V80" s="16"/>
      <c r="W80" s="16"/>
      <c r="X80" s="16"/>
      <c r="Y80" s="16"/>
      <c r="Z80" s="16"/>
      <c r="AA80" s="16"/>
      <c r="AB80" s="16"/>
      <c r="AC80" s="16"/>
      <c r="AD80" s="16"/>
      <c r="AE80" s="16"/>
      <c r="AF80" s="16"/>
      <c r="AG80" s="16"/>
      <c r="AH80" s="16"/>
      <c r="AI80" s="16"/>
      <c r="AJ80" s="16"/>
      <c r="AK80" s="16"/>
      <c r="AL80" s="16"/>
      <c r="AM80" s="16"/>
      <c r="AN80" s="16"/>
      <c r="AO80" s="16"/>
      <c r="AP80" s="16"/>
      <c r="AQ80" s="16"/>
    </row>
    <row r="81" spans="1:43" ht="12.75" customHeight="1">
      <c r="A81" s="44" t="s">
        <v>193</v>
      </c>
      <c r="B81" s="45"/>
      <c r="C81" s="45"/>
      <c r="D81" s="45"/>
      <c r="E81" s="45"/>
      <c r="F81" s="45"/>
      <c r="G81" s="45"/>
      <c r="H81" s="45"/>
      <c r="I81" s="45"/>
      <c r="J81" s="45"/>
      <c r="K81" s="45"/>
      <c r="L81" s="45"/>
      <c r="M81" s="45"/>
      <c r="N81" s="45"/>
      <c r="O81" s="45"/>
      <c r="P81" s="45"/>
      <c r="Q81" s="45"/>
      <c r="R81" s="45"/>
      <c r="S81" s="45"/>
      <c r="T81" s="45"/>
      <c r="U81" s="45"/>
      <c r="V81" s="45"/>
      <c r="W81" s="45"/>
      <c r="X81" s="45"/>
      <c r="Y81" s="45"/>
      <c r="Z81" s="45"/>
      <c r="AA81" s="45"/>
      <c r="AB81" s="45"/>
      <c r="AC81" s="45"/>
      <c r="AD81" s="45"/>
      <c r="AE81" s="45"/>
      <c r="AF81" s="45"/>
      <c r="AG81" s="45"/>
      <c r="AH81" s="45"/>
      <c r="AI81" s="45"/>
      <c r="AJ81" s="45"/>
      <c r="AK81" s="45"/>
      <c r="AL81" s="45"/>
      <c r="AM81" s="45"/>
      <c r="AN81" s="45"/>
      <c r="AO81" s="45"/>
      <c r="AP81" s="45"/>
      <c r="AQ81" s="45"/>
    </row>
    <row r="82" spans="1:43" ht="12.75" customHeight="1">
      <c r="A82" s="11" t="s">
        <v>194</v>
      </c>
      <c r="B82" s="12"/>
      <c r="C82" s="16"/>
      <c r="D82" s="16"/>
      <c r="E82" s="16"/>
      <c r="F82" s="16"/>
      <c r="G82" s="16"/>
      <c r="H82" s="16"/>
      <c r="I82" s="16"/>
      <c r="J82" s="16"/>
      <c r="K82" s="16"/>
      <c r="L82" s="16"/>
      <c r="M82" s="16"/>
      <c r="N82" s="16"/>
      <c r="O82" s="16"/>
      <c r="P82" s="16"/>
      <c r="Q82" s="16"/>
      <c r="R82" s="16"/>
      <c r="S82" s="16"/>
      <c r="T82" s="16"/>
      <c r="U82" s="16"/>
      <c r="V82" s="16"/>
      <c r="W82" s="16"/>
      <c r="X82" s="16"/>
      <c r="Y82" s="16"/>
      <c r="Z82" s="16"/>
      <c r="AA82" s="16"/>
      <c r="AB82" s="16"/>
      <c r="AC82" s="16"/>
      <c r="AD82" s="16"/>
      <c r="AE82" s="16"/>
      <c r="AF82" s="16"/>
      <c r="AG82" s="16"/>
      <c r="AH82" s="16"/>
      <c r="AI82" s="16"/>
      <c r="AJ82" s="16"/>
      <c r="AK82" s="16"/>
      <c r="AL82" s="16"/>
      <c r="AM82" s="16"/>
      <c r="AN82" s="16"/>
      <c r="AO82" s="16"/>
      <c r="AP82" s="16"/>
      <c r="AQ82" s="16"/>
    </row>
    <row r="83" spans="1:43" ht="12.75" customHeight="1">
      <c r="A83" s="14" t="s">
        <v>177</v>
      </c>
      <c r="B83" s="15" t="s">
        <v>420</v>
      </c>
      <c r="C83" s="16">
        <v>6669</v>
      </c>
      <c r="D83" s="16">
        <v>7138</v>
      </c>
      <c r="E83" s="16">
        <v>6686</v>
      </c>
      <c r="F83" s="16">
        <v>7266</v>
      </c>
      <c r="G83" s="16">
        <v>7401</v>
      </c>
      <c r="H83" s="16">
        <v>7527</v>
      </c>
      <c r="I83" s="16">
        <v>8407</v>
      </c>
      <c r="J83" s="16">
        <v>7661</v>
      </c>
      <c r="K83" s="16">
        <v>8104</v>
      </c>
      <c r="L83" s="16">
        <v>8586</v>
      </c>
      <c r="M83" s="16">
        <v>8252</v>
      </c>
      <c r="N83" s="16">
        <v>8013</v>
      </c>
      <c r="O83" s="16">
        <v>7936</v>
      </c>
      <c r="P83" s="16">
        <v>9092</v>
      </c>
      <c r="Q83" s="16">
        <v>8359</v>
      </c>
      <c r="R83" s="16">
        <v>9033</v>
      </c>
      <c r="S83" s="16">
        <v>8861</v>
      </c>
      <c r="T83" s="16">
        <v>9818</v>
      </c>
      <c r="U83" s="16">
        <v>10083</v>
      </c>
      <c r="V83" s="16">
        <v>9485</v>
      </c>
      <c r="W83" s="16">
        <v>9180</v>
      </c>
      <c r="X83" s="16">
        <v>9542</v>
      </c>
      <c r="Y83" s="16">
        <v>10226</v>
      </c>
      <c r="Z83" s="16">
        <v>9152</v>
      </c>
      <c r="AA83" s="16">
        <v>9457</v>
      </c>
      <c r="AB83" s="16">
        <v>10357</v>
      </c>
      <c r="AC83" s="16">
        <v>10562</v>
      </c>
      <c r="AD83" s="16">
        <v>10592</v>
      </c>
      <c r="AE83" s="16">
        <v>11201</v>
      </c>
      <c r="AF83" s="16">
        <v>11864</v>
      </c>
      <c r="AG83" s="16">
        <v>12122</v>
      </c>
      <c r="AH83" s="16">
        <v>12268</v>
      </c>
      <c r="AI83" s="16">
        <v>12163</v>
      </c>
      <c r="AJ83" s="16">
        <v>12859</v>
      </c>
      <c r="AK83" s="16">
        <v>13408</v>
      </c>
      <c r="AL83" s="16">
        <v>15800</v>
      </c>
      <c r="AM83" s="16">
        <v>14893</v>
      </c>
      <c r="AN83" s="16">
        <v>15299</v>
      </c>
      <c r="AO83" s="16">
        <v>14523</v>
      </c>
      <c r="AP83" s="16">
        <v>15130</v>
      </c>
      <c r="AQ83" s="16">
        <v>15137</v>
      </c>
    </row>
    <row r="84" spans="1:43" ht="12.75" customHeight="1">
      <c r="A84" s="14" t="s">
        <v>179</v>
      </c>
      <c r="B84" s="15" t="s">
        <v>421</v>
      </c>
      <c r="C84" s="16">
        <v>6977</v>
      </c>
      <c r="D84" s="16">
        <v>7040</v>
      </c>
      <c r="E84" s="16">
        <v>7193</v>
      </c>
      <c r="F84" s="16">
        <v>7173</v>
      </c>
      <c r="G84" s="16">
        <v>7286</v>
      </c>
      <c r="H84" s="16">
        <v>7466</v>
      </c>
      <c r="I84" s="16">
        <v>7594</v>
      </c>
      <c r="J84" s="16">
        <v>7832</v>
      </c>
      <c r="K84" s="16">
        <v>8013</v>
      </c>
      <c r="L84" s="16">
        <v>8222</v>
      </c>
      <c r="M84" s="16">
        <v>8299</v>
      </c>
      <c r="N84" s="16">
        <v>8509</v>
      </c>
      <c r="O84" s="16">
        <v>8749</v>
      </c>
      <c r="P84" s="16">
        <v>9027</v>
      </c>
      <c r="Q84" s="16">
        <v>9364</v>
      </c>
      <c r="R84" s="16">
        <v>9592</v>
      </c>
      <c r="S84" s="16">
        <v>9702</v>
      </c>
      <c r="T84" s="16">
        <v>9803</v>
      </c>
      <c r="U84" s="16">
        <v>9907</v>
      </c>
      <c r="V84" s="16">
        <v>10072</v>
      </c>
      <c r="W84" s="16">
        <v>10892</v>
      </c>
      <c r="X84" s="16">
        <v>11587</v>
      </c>
      <c r="Y84" s="16">
        <v>12178</v>
      </c>
      <c r="Z84" s="16">
        <v>12889</v>
      </c>
      <c r="AA84" s="16">
        <v>13459</v>
      </c>
      <c r="AB84" s="16">
        <v>13894</v>
      </c>
      <c r="AC84" s="16">
        <v>14457</v>
      </c>
      <c r="AD84" s="16">
        <v>14917</v>
      </c>
      <c r="AE84" s="16">
        <v>15601</v>
      </c>
      <c r="AF84" s="16">
        <v>16105</v>
      </c>
      <c r="AG84" s="16">
        <v>16696</v>
      </c>
      <c r="AH84" s="16">
        <v>17277</v>
      </c>
      <c r="AI84" s="16">
        <v>17426</v>
      </c>
      <c r="AJ84" s="16">
        <v>17298</v>
      </c>
      <c r="AK84" s="16">
        <v>17256</v>
      </c>
      <c r="AL84" s="16">
        <v>17240</v>
      </c>
      <c r="AM84" s="16">
        <v>17243</v>
      </c>
      <c r="AN84" s="16">
        <v>17283</v>
      </c>
      <c r="AO84" s="16">
        <v>17274</v>
      </c>
      <c r="AP84" s="16">
        <v>17263</v>
      </c>
      <c r="AQ84" s="16">
        <v>17288</v>
      </c>
    </row>
    <row r="85" spans="1:43" ht="12.75" customHeight="1">
      <c r="A85" s="14" t="s">
        <v>185</v>
      </c>
      <c r="B85" s="15" t="s">
        <v>422</v>
      </c>
      <c r="C85" s="16">
        <v>1130</v>
      </c>
      <c r="D85" s="16">
        <v>1102</v>
      </c>
      <c r="E85" s="16">
        <v>1074</v>
      </c>
      <c r="F85" s="16">
        <v>1046</v>
      </c>
      <c r="G85" s="16">
        <v>1044</v>
      </c>
      <c r="H85" s="16">
        <v>1041</v>
      </c>
      <c r="I85" s="16">
        <v>1039</v>
      </c>
      <c r="J85" s="16">
        <v>1037</v>
      </c>
      <c r="K85" s="16">
        <v>1286</v>
      </c>
      <c r="L85" s="16">
        <v>1535</v>
      </c>
      <c r="M85" s="16">
        <v>1784</v>
      </c>
      <c r="N85" s="16">
        <v>2034</v>
      </c>
      <c r="O85" s="16">
        <v>2310</v>
      </c>
      <c r="P85" s="16">
        <v>2587</v>
      </c>
      <c r="Q85" s="16">
        <v>2864</v>
      </c>
      <c r="R85" s="16">
        <v>3141</v>
      </c>
      <c r="S85" s="16">
        <v>2957</v>
      </c>
      <c r="T85" s="16">
        <v>2774</v>
      </c>
      <c r="U85" s="16">
        <v>2590</v>
      </c>
      <c r="V85" s="16">
        <v>2407</v>
      </c>
      <c r="W85" s="16">
        <v>2065</v>
      </c>
      <c r="X85" s="16">
        <v>1723</v>
      </c>
      <c r="Y85" s="16">
        <v>1381</v>
      </c>
      <c r="Z85" s="16">
        <v>1039</v>
      </c>
      <c r="AA85" s="16">
        <v>935</v>
      </c>
      <c r="AB85" s="16">
        <v>832</v>
      </c>
      <c r="AC85" s="16">
        <v>728</v>
      </c>
      <c r="AD85" s="16">
        <v>624</v>
      </c>
      <c r="AE85" s="16">
        <v>621</v>
      </c>
      <c r="AF85" s="16">
        <v>618</v>
      </c>
      <c r="AG85" s="16">
        <v>614</v>
      </c>
      <c r="AH85" s="16">
        <v>611</v>
      </c>
      <c r="AI85" s="16">
        <v>596</v>
      </c>
      <c r="AJ85" s="16">
        <v>581</v>
      </c>
      <c r="AK85" s="16">
        <v>565</v>
      </c>
      <c r="AL85" s="16">
        <v>550</v>
      </c>
      <c r="AM85" s="16">
        <v>536</v>
      </c>
      <c r="AN85" s="16">
        <v>523</v>
      </c>
      <c r="AO85" s="16">
        <v>509</v>
      </c>
      <c r="AP85" s="16">
        <v>495</v>
      </c>
      <c r="AQ85" s="16">
        <v>483</v>
      </c>
    </row>
    <row r="86" spans="1:43" ht="12.75" customHeight="1">
      <c r="A86" s="14" t="s">
        <v>200</v>
      </c>
      <c r="B86" s="15" t="s">
        <v>423</v>
      </c>
      <c r="C86" s="16">
        <v>2722</v>
      </c>
      <c r="D86" s="16">
        <v>2761</v>
      </c>
      <c r="E86" s="16">
        <v>2799</v>
      </c>
      <c r="F86" s="16">
        <v>2837</v>
      </c>
      <c r="G86" s="16">
        <v>2885</v>
      </c>
      <c r="H86" s="16">
        <v>2933</v>
      </c>
      <c r="I86" s="16">
        <v>2980</v>
      </c>
      <c r="J86" s="16">
        <v>3028</v>
      </c>
      <c r="K86" s="16">
        <v>3057</v>
      </c>
      <c r="L86" s="16">
        <v>3086</v>
      </c>
      <c r="M86" s="16">
        <v>3115</v>
      </c>
      <c r="N86" s="16">
        <v>3145</v>
      </c>
      <c r="O86" s="16">
        <v>3200</v>
      </c>
      <c r="P86" s="16">
        <v>3255</v>
      </c>
      <c r="Q86" s="16">
        <v>3311</v>
      </c>
      <c r="R86" s="16">
        <v>3366</v>
      </c>
      <c r="S86" s="16">
        <v>3468</v>
      </c>
      <c r="T86" s="16">
        <v>3570</v>
      </c>
      <c r="U86" s="16">
        <v>3672</v>
      </c>
      <c r="V86" s="16">
        <v>3773</v>
      </c>
      <c r="W86" s="16">
        <v>3807</v>
      </c>
      <c r="X86" s="16">
        <v>3840</v>
      </c>
      <c r="Y86" s="16">
        <v>3873</v>
      </c>
      <c r="Z86" s="16">
        <v>3907</v>
      </c>
      <c r="AA86" s="16">
        <v>3954</v>
      </c>
      <c r="AB86" s="16">
        <v>4001</v>
      </c>
      <c r="AC86" s="16">
        <v>4048</v>
      </c>
      <c r="AD86" s="16">
        <v>4095</v>
      </c>
      <c r="AE86" s="16">
        <v>4293</v>
      </c>
      <c r="AF86" s="16">
        <v>4490</v>
      </c>
      <c r="AG86" s="16">
        <v>4688</v>
      </c>
      <c r="AH86" s="16">
        <v>4886</v>
      </c>
      <c r="AI86" s="16">
        <v>4997</v>
      </c>
      <c r="AJ86" s="16">
        <v>5109</v>
      </c>
      <c r="AK86" s="16">
        <v>5221</v>
      </c>
      <c r="AL86" s="16">
        <v>5332</v>
      </c>
      <c r="AM86" s="16">
        <v>5455</v>
      </c>
      <c r="AN86" s="16">
        <v>5578</v>
      </c>
      <c r="AO86" s="16">
        <v>5701</v>
      </c>
      <c r="AP86" s="16">
        <v>5824</v>
      </c>
      <c r="AQ86" s="16">
        <v>5960</v>
      </c>
    </row>
    <row r="87" spans="1:43" ht="12.75" customHeight="1">
      <c r="A87" s="14" t="s">
        <v>202</v>
      </c>
      <c r="B87" s="15" t="s">
        <v>424</v>
      </c>
      <c r="C87" s="16">
        <v>17498</v>
      </c>
      <c r="D87" s="16">
        <v>18041</v>
      </c>
      <c r="E87" s="16">
        <v>17752</v>
      </c>
      <c r="F87" s="16">
        <v>18322</v>
      </c>
      <c r="G87" s="16">
        <v>18616</v>
      </c>
      <c r="H87" s="16">
        <v>18967</v>
      </c>
      <c r="I87" s="16">
        <v>20020</v>
      </c>
      <c r="J87" s="16">
        <v>19558</v>
      </c>
      <c r="K87" s="16">
        <v>20460</v>
      </c>
      <c r="L87" s="16">
        <v>21429</v>
      </c>
      <c r="M87" s="16">
        <v>21450</v>
      </c>
      <c r="N87" s="16">
        <v>21701</v>
      </c>
      <c r="O87" s="16">
        <v>22195</v>
      </c>
      <c r="P87" s="16">
        <v>23961</v>
      </c>
      <c r="Q87" s="16">
        <v>23898</v>
      </c>
      <c r="R87" s="16">
        <v>25132</v>
      </c>
      <c r="S87" s="16">
        <v>24988</v>
      </c>
      <c r="T87" s="16">
        <v>25965</v>
      </c>
      <c r="U87" s="16">
        <v>26252</v>
      </c>
      <c r="V87" s="16">
        <v>25737</v>
      </c>
      <c r="W87" s="16">
        <v>25944</v>
      </c>
      <c r="X87" s="16">
        <v>26692</v>
      </c>
      <c r="Y87" s="16">
        <v>27658</v>
      </c>
      <c r="Z87" s="16">
        <v>26987</v>
      </c>
      <c r="AA87" s="16">
        <v>27805</v>
      </c>
      <c r="AB87" s="16">
        <v>29084</v>
      </c>
      <c r="AC87" s="16">
        <v>29795</v>
      </c>
      <c r="AD87" s="16">
        <v>30228</v>
      </c>
      <c r="AE87" s="16">
        <v>31716</v>
      </c>
      <c r="AF87" s="16">
        <v>33077</v>
      </c>
      <c r="AG87" s="16">
        <v>34120</v>
      </c>
      <c r="AH87" s="16">
        <v>35042</v>
      </c>
      <c r="AI87" s="16">
        <v>35182</v>
      </c>
      <c r="AJ87" s="16">
        <v>35847</v>
      </c>
      <c r="AK87" s="16">
        <v>36450</v>
      </c>
      <c r="AL87" s="16">
        <v>38922</v>
      </c>
      <c r="AM87" s="16">
        <v>38127</v>
      </c>
      <c r="AN87" s="16">
        <v>38683</v>
      </c>
      <c r="AO87" s="16">
        <v>38007</v>
      </c>
      <c r="AP87" s="16">
        <v>38712</v>
      </c>
      <c r="AQ87" s="16">
        <v>38868</v>
      </c>
    </row>
    <row r="88" spans="1:43" ht="12.75" customHeight="1">
      <c r="A88" s="19"/>
      <c r="B88" s="15"/>
      <c r="C88" s="16"/>
      <c r="D88" s="16"/>
      <c r="E88" s="16"/>
      <c r="F88" s="16"/>
      <c r="G88" s="16"/>
      <c r="H88" s="16"/>
      <c r="I88" s="16"/>
      <c r="J88" s="16"/>
      <c r="K88" s="16"/>
      <c r="L88" s="16"/>
      <c r="M88" s="16"/>
      <c r="N88" s="16"/>
      <c r="O88" s="16"/>
      <c r="P88" s="16"/>
      <c r="Q88" s="16"/>
      <c r="R88" s="16"/>
      <c r="S88" s="16"/>
      <c r="T88" s="16"/>
      <c r="U88" s="16"/>
      <c r="V88" s="16"/>
      <c r="W88" s="16"/>
      <c r="X88" s="16"/>
      <c r="Y88" s="16"/>
      <c r="Z88" s="16"/>
      <c r="AA88" s="16"/>
      <c r="AB88" s="16"/>
      <c r="AC88" s="16"/>
      <c r="AD88" s="16"/>
      <c r="AE88" s="16"/>
      <c r="AF88" s="16"/>
      <c r="AG88" s="16"/>
      <c r="AH88" s="16"/>
      <c r="AI88" s="16"/>
      <c r="AJ88" s="16"/>
      <c r="AK88" s="16"/>
      <c r="AL88" s="16"/>
      <c r="AM88" s="16"/>
      <c r="AN88" s="16"/>
      <c r="AO88" s="16"/>
      <c r="AP88" s="16"/>
      <c r="AQ88" s="16"/>
    </row>
    <row r="89" spans="1:43" ht="12.75" customHeight="1">
      <c r="A89" s="20" t="s">
        <v>204</v>
      </c>
      <c r="B89" s="15" t="s">
        <v>425</v>
      </c>
      <c r="C89" s="16">
        <v>84816</v>
      </c>
      <c r="D89" s="16">
        <v>85309</v>
      </c>
      <c r="E89" s="16">
        <v>87933</v>
      </c>
      <c r="F89" s="16">
        <v>88071</v>
      </c>
      <c r="G89" s="16">
        <v>89049</v>
      </c>
      <c r="H89" s="16">
        <v>90027</v>
      </c>
      <c r="I89" s="16">
        <v>90520</v>
      </c>
      <c r="J89" s="16">
        <v>92590</v>
      </c>
      <c r="K89" s="16">
        <v>93744</v>
      </c>
      <c r="L89" s="16">
        <v>95172</v>
      </c>
      <c r="M89" s="16">
        <v>96928</v>
      </c>
      <c r="N89" s="16">
        <v>98133</v>
      </c>
      <c r="O89" s="16">
        <v>99731</v>
      </c>
      <c r="P89" s="16">
        <v>99989</v>
      </c>
      <c r="Q89" s="16">
        <v>101445</v>
      </c>
      <c r="R89" s="16">
        <v>101707</v>
      </c>
      <c r="S89" s="16">
        <v>103006</v>
      </c>
      <c r="T89" s="16">
        <v>104594</v>
      </c>
      <c r="U89" s="16">
        <v>106637</v>
      </c>
      <c r="V89" s="16">
        <v>110044</v>
      </c>
      <c r="W89" s="16">
        <v>113826</v>
      </c>
      <c r="X89" s="16">
        <v>117331</v>
      </c>
      <c r="Y89" s="16">
        <v>121108</v>
      </c>
      <c r="Z89" s="16">
        <v>126985</v>
      </c>
      <c r="AA89" s="16">
        <v>132618</v>
      </c>
      <c r="AB89" s="16">
        <v>135633</v>
      </c>
      <c r="AC89" s="16">
        <v>139672</v>
      </c>
      <c r="AD89" s="16">
        <v>141436</v>
      </c>
      <c r="AE89" s="16">
        <v>142815</v>
      </c>
      <c r="AF89" s="16">
        <v>144164</v>
      </c>
      <c r="AG89" s="16">
        <v>146161</v>
      </c>
      <c r="AH89" s="16">
        <v>147889</v>
      </c>
      <c r="AI89" s="16">
        <v>149834</v>
      </c>
      <c r="AJ89" s="16">
        <v>151443</v>
      </c>
      <c r="AK89" s="16">
        <v>153429</v>
      </c>
      <c r="AL89" s="16">
        <v>154061</v>
      </c>
      <c r="AM89" s="16">
        <v>157569</v>
      </c>
      <c r="AN89" s="16">
        <v>160372</v>
      </c>
      <c r="AO89" s="16">
        <v>162982</v>
      </c>
      <c r="AP89" s="16">
        <v>166461</v>
      </c>
      <c r="AQ89" s="16">
        <v>171860</v>
      </c>
    </row>
    <row r="90" spans="1:43" ht="12.75" customHeight="1">
      <c r="A90" s="19"/>
      <c r="B90" s="15"/>
      <c r="C90" s="16"/>
      <c r="D90" s="16"/>
      <c r="E90" s="16"/>
      <c r="F90" s="16"/>
      <c r="G90" s="16"/>
      <c r="H90" s="16"/>
      <c r="I90" s="16"/>
      <c r="J90" s="16"/>
      <c r="K90" s="16"/>
      <c r="L90" s="16"/>
      <c r="M90" s="16"/>
      <c r="N90" s="16"/>
      <c r="O90" s="16"/>
      <c r="P90" s="16"/>
      <c r="Q90" s="16"/>
      <c r="R90" s="16"/>
      <c r="S90" s="16"/>
      <c r="T90" s="16"/>
      <c r="U90" s="16"/>
      <c r="V90" s="16"/>
      <c r="W90" s="16"/>
      <c r="X90" s="16"/>
      <c r="Y90" s="16"/>
      <c r="Z90" s="16"/>
      <c r="AA90" s="16"/>
      <c r="AB90" s="16"/>
      <c r="AC90" s="16"/>
      <c r="AD90" s="16"/>
      <c r="AE90" s="16"/>
      <c r="AF90" s="16"/>
      <c r="AG90" s="16"/>
      <c r="AH90" s="16"/>
      <c r="AI90" s="16"/>
      <c r="AJ90" s="16"/>
      <c r="AK90" s="16"/>
      <c r="AL90" s="16"/>
      <c r="AM90" s="16"/>
      <c r="AN90" s="16"/>
      <c r="AO90" s="16"/>
      <c r="AP90" s="16"/>
      <c r="AQ90" s="16"/>
    </row>
    <row r="91" spans="1:43" ht="12.75" customHeight="1">
      <c r="A91" s="28" t="s">
        <v>206</v>
      </c>
      <c r="B91" s="43" t="s">
        <v>426</v>
      </c>
      <c r="C91" s="47">
        <v>102314</v>
      </c>
      <c r="D91" s="47">
        <v>103350</v>
      </c>
      <c r="E91" s="47">
        <v>105685</v>
      </c>
      <c r="F91" s="47">
        <v>106393</v>
      </c>
      <c r="G91" s="47">
        <v>107665</v>
      </c>
      <c r="H91" s="47">
        <v>108994</v>
      </c>
      <c r="I91" s="47">
        <v>110540</v>
      </c>
      <c r="J91" s="47">
        <v>112148</v>
      </c>
      <c r="K91" s="47">
        <v>114204</v>
      </c>
      <c r="L91" s="47">
        <v>116601</v>
      </c>
      <c r="M91" s="47">
        <v>118378</v>
      </c>
      <c r="N91" s="47">
        <v>119834</v>
      </c>
      <c r="O91" s="47">
        <v>121926</v>
      </c>
      <c r="P91" s="47">
        <v>123950</v>
      </c>
      <c r="Q91" s="47">
        <v>125343</v>
      </c>
      <c r="R91" s="47">
        <v>126839</v>
      </c>
      <c r="S91" s="47">
        <v>127994</v>
      </c>
      <c r="T91" s="47">
        <v>130559</v>
      </c>
      <c r="U91" s="47">
        <v>132889</v>
      </c>
      <c r="V91" s="47">
        <v>135781</v>
      </c>
      <c r="W91" s="47">
        <v>139770</v>
      </c>
      <c r="X91" s="47">
        <v>144023</v>
      </c>
      <c r="Y91" s="47">
        <v>148766</v>
      </c>
      <c r="Z91" s="47">
        <v>153972</v>
      </c>
      <c r="AA91" s="47">
        <v>160423</v>
      </c>
      <c r="AB91" s="47">
        <v>164717</v>
      </c>
      <c r="AC91" s="47">
        <v>169467</v>
      </c>
      <c r="AD91" s="47">
        <v>171664</v>
      </c>
      <c r="AE91" s="47">
        <v>174531</v>
      </c>
      <c r="AF91" s="47">
        <v>177241</v>
      </c>
      <c r="AG91" s="47">
        <v>180281</v>
      </c>
      <c r="AH91" s="47">
        <v>182931</v>
      </c>
      <c r="AI91" s="47">
        <v>185016</v>
      </c>
      <c r="AJ91" s="47">
        <v>187290</v>
      </c>
      <c r="AK91" s="47">
        <v>189879</v>
      </c>
      <c r="AL91" s="47">
        <v>192983</v>
      </c>
      <c r="AM91" s="47">
        <v>195696</v>
      </c>
      <c r="AN91" s="47">
        <v>199055</v>
      </c>
      <c r="AO91" s="47">
        <v>200989</v>
      </c>
      <c r="AP91" s="47">
        <v>205173</v>
      </c>
      <c r="AQ91" s="47">
        <v>210728</v>
      </c>
    </row>
    <row r="92" spans="1:43" ht="12.75" customHeight="1">
      <c r="A92" s="29" t="s">
        <v>208</v>
      </c>
      <c r="C92" s="16"/>
      <c r="D92" s="16"/>
      <c r="E92" s="16"/>
      <c r="F92" s="16"/>
      <c r="G92" s="16"/>
      <c r="H92" s="16"/>
      <c r="I92" s="16"/>
      <c r="J92" s="16"/>
      <c r="K92" s="16"/>
      <c r="L92" s="16"/>
      <c r="M92" s="16"/>
      <c r="N92" s="16"/>
      <c r="O92" s="16"/>
      <c r="P92" s="16"/>
      <c r="Q92" s="16"/>
      <c r="R92" s="16"/>
      <c r="S92" s="16"/>
      <c r="T92" s="16"/>
      <c r="U92" s="16"/>
      <c r="V92" s="16"/>
      <c r="W92" s="16"/>
      <c r="X92" s="16"/>
      <c r="Y92" s="16"/>
      <c r="Z92" s="16"/>
      <c r="AA92" s="16"/>
      <c r="AB92" s="16"/>
      <c r="AC92" s="16"/>
      <c r="AD92" s="16"/>
      <c r="AE92" s="16"/>
      <c r="AF92" s="16"/>
      <c r="AG92" s="16"/>
      <c r="AH92" s="16"/>
      <c r="AI92" s="16"/>
      <c r="AJ92" s="16"/>
      <c r="AK92" s="16"/>
      <c r="AL92" s="16"/>
      <c r="AM92" s="16"/>
      <c r="AN92" s="16"/>
      <c r="AO92" s="16"/>
      <c r="AP92" s="16"/>
      <c r="AQ92" s="16"/>
    </row>
    <row r="93" spans="1:43" ht="12.75" customHeight="1">
      <c r="A93" s="30" t="s">
        <v>209</v>
      </c>
      <c r="C93" s="16"/>
      <c r="D93" s="16"/>
      <c r="E93" s="16"/>
      <c r="F93" s="16"/>
      <c r="G93" s="16"/>
      <c r="H93" s="16"/>
      <c r="I93" s="16"/>
      <c r="J93" s="16"/>
      <c r="K93" s="16"/>
      <c r="L93" s="16"/>
      <c r="M93" s="16"/>
      <c r="N93" s="16"/>
      <c r="O93" s="16"/>
      <c r="P93" s="16"/>
      <c r="Q93" s="16"/>
      <c r="R93" s="16"/>
      <c r="S93" s="16"/>
      <c r="T93" s="16"/>
      <c r="U93" s="16"/>
      <c r="V93" s="16"/>
      <c r="W93" s="16"/>
      <c r="X93" s="16"/>
      <c r="Y93" s="16"/>
      <c r="Z93" s="16"/>
      <c r="AA93" s="16"/>
      <c r="AB93" s="16"/>
      <c r="AC93" s="16"/>
      <c r="AD93" s="16"/>
      <c r="AE93" s="16"/>
      <c r="AF93" s="16"/>
      <c r="AG93" s="16"/>
      <c r="AH93" s="16"/>
      <c r="AI93" s="16"/>
      <c r="AJ93" s="16"/>
      <c r="AK93" s="16"/>
      <c r="AL93" s="16"/>
      <c r="AM93" s="16"/>
      <c r="AN93" s="16"/>
      <c r="AO93" s="16"/>
      <c r="AP93" s="16"/>
      <c r="AQ93" s="16"/>
    </row>
    <row r="94" spans="1:43" ht="12.75" customHeight="1">
      <c r="A94" s="7" t="s">
        <v>427</v>
      </c>
      <c r="C94" s="16"/>
      <c r="D94" s="16"/>
      <c r="E94" s="16"/>
      <c r="F94" s="16"/>
      <c r="G94" s="16"/>
      <c r="H94" s="16"/>
      <c r="I94" s="16"/>
      <c r="J94" s="16"/>
      <c r="K94" s="16"/>
      <c r="L94" s="16"/>
      <c r="M94" s="16"/>
      <c r="N94" s="16"/>
      <c r="O94" s="16"/>
      <c r="P94" s="16"/>
      <c r="Q94" s="16"/>
      <c r="R94" s="16"/>
      <c r="S94" s="16"/>
      <c r="T94" s="16"/>
      <c r="U94" s="16"/>
      <c r="V94" s="16"/>
      <c r="W94" s="16"/>
      <c r="X94" s="16"/>
      <c r="Y94" s="16"/>
      <c r="Z94" s="16"/>
      <c r="AA94" s="16"/>
      <c r="AB94" s="16"/>
      <c r="AC94" s="16"/>
      <c r="AD94" s="16"/>
      <c r="AE94" s="16"/>
      <c r="AF94" s="16"/>
      <c r="AG94" s="16"/>
      <c r="AH94" s="16"/>
      <c r="AI94" s="16"/>
      <c r="AJ94" s="16"/>
      <c r="AK94" s="16"/>
      <c r="AL94" s="16"/>
      <c r="AM94" s="16"/>
      <c r="AN94" s="16"/>
      <c r="AO94" s="16"/>
      <c r="AP94" s="16"/>
      <c r="AQ94" s="16"/>
    </row>
    <row r="95" spans="1:43" ht="12.75" customHeight="1">
      <c r="A95" s="7" t="s">
        <v>428</v>
      </c>
      <c r="C95" s="16"/>
      <c r="D95" s="16"/>
      <c r="E95" s="16"/>
      <c r="F95" s="16"/>
      <c r="G95" s="16"/>
      <c r="H95" s="16"/>
      <c r="I95" s="16"/>
      <c r="J95" s="16"/>
      <c r="K95" s="16"/>
      <c r="L95" s="16"/>
      <c r="M95" s="16"/>
      <c r="N95" s="16"/>
      <c r="O95" s="16"/>
      <c r="P95" s="16"/>
      <c r="Q95" s="16"/>
      <c r="R95" s="16"/>
      <c r="S95" s="16"/>
      <c r="T95" s="16"/>
      <c r="U95" s="16"/>
      <c r="V95" s="16"/>
      <c r="W95" s="16"/>
      <c r="X95" s="16"/>
      <c r="Y95" s="16"/>
      <c r="Z95" s="16"/>
      <c r="AA95" s="16"/>
      <c r="AB95" s="16"/>
      <c r="AC95" s="16"/>
      <c r="AD95" s="16"/>
      <c r="AE95" s="16"/>
      <c r="AF95" s="16"/>
      <c r="AG95" s="16"/>
      <c r="AH95" s="16"/>
      <c r="AI95" s="16"/>
      <c r="AJ95" s="16"/>
      <c r="AK95" s="16"/>
      <c r="AL95" s="16"/>
      <c r="AM95" s="16"/>
      <c r="AN95" s="16"/>
      <c r="AO95" s="16"/>
      <c r="AP95" s="16"/>
      <c r="AQ95" s="16"/>
    </row>
    <row r="96" spans="1:43" ht="12.75" customHeight="1">
      <c r="A96" s="7" t="s">
        <v>429</v>
      </c>
      <c r="C96" s="16"/>
      <c r="D96" s="16"/>
      <c r="E96" s="16"/>
      <c r="F96" s="16"/>
      <c r="G96" s="16"/>
      <c r="H96" s="16"/>
      <c r="I96" s="16"/>
      <c r="J96" s="16"/>
      <c r="K96" s="16"/>
      <c r="L96" s="16"/>
      <c r="M96" s="16"/>
      <c r="N96" s="16"/>
      <c r="O96" s="16"/>
      <c r="P96" s="16"/>
      <c r="Q96" s="16"/>
      <c r="R96" s="16"/>
      <c r="S96" s="16"/>
      <c r="T96" s="16"/>
      <c r="U96" s="16"/>
      <c r="V96" s="16"/>
      <c r="W96" s="16"/>
      <c r="X96" s="16"/>
      <c r="Y96" s="16"/>
      <c r="Z96" s="16"/>
      <c r="AA96" s="16"/>
      <c r="AB96" s="16"/>
      <c r="AC96" s="16"/>
      <c r="AD96" s="16"/>
      <c r="AE96" s="16"/>
      <c r="AF96" s="16"/>
      <c r="AG96" s="16"/>
      <c r="AH96" s="16"/>
      <c r="AI96" s="16"/>
      <c r="AJ96" s="16"/>
      <c r="AK96" s="16"/>
      <c r="AL96" s="16"/>
      <c r="AM96" s="16"/>
      <c r="AN96" s="16"/>
      <c r="AO96" s="16"/>
      <c r="AP96" s="16"/>
      <c r="AQ96" s="16"/>
    </row>
    <row r="97" spans="1:43" ht="12.75" customHeight="1">
      <c r="A97" s="33" t="s">
        <v>212</v>
      </c>
      <c r="C97" s="16"/>
      <c r="D97" s="16"/>
      <c r="E97" s="16"/>
      <c r="F97" s="16"/>
      <c r="G97" s="16"/>
      <c r="H97" s="16"/>
      <c r="I97" s="16"/>
      <c r="J97" s="16"/>
      <c r="K97" s="16"/>
      <c r="L97" s="16"/>
      <c r="M97" s="16"/>
      <c r="N97" s="16"/>
      <c r="O97" s="16"/>
      <c r="P97" s="16"/>
      <c r="Q97" s="16"/>
      <c r="R97" s="16"/>
      <c r="S97" s="16"/>
      <c r="T97" s="16"/>
      <c r="U97" s="16"/>
      <c r="V97" s="16"/>
      <c r="W97" s="16"/>
      <c r="X97" s="16"/>
      <c r="Y97" s="16"/>
      <c r="Z97" s="16"/>
      <c r="AA97" s="16"/>
      <c r="AB97" s="16"/>
      <c r="AC97" s="16"/>
      <c r="AD97" s="16"/>
      <c r="AE97" s="16"/>
      <c r="AF97" s="16"/>
      <c r="AG97" s="16"/>
      <c r="AH97" s="16"/>
      <c r="AI97" s="16"/>
      <c r="AJ97" s="16"/>
      <c r="AK97" s="16"/>
      <c r="AL97" s="16"/>
      <c r="AM97" s="16"/>
      <c r="AN97" s="16"/>
      <c r="AO97" s="16"/>
      <c r="AP97" s="16"/>
      <c r="AQ97" s="16"/>
    </row>
  </sheetData>
  <pageMargins left="0.7" right="0.7" top="0.75" bottom="0.75" header="0.3" footer="0.3"/>
  <pageSetup scale="32" orientation="landscape" r:id="rId1"/>
  <headerFooter>
    <oddHeader>&amp;C&amp;"Aptos"&amp;12&amp;K000000 IN-CONFIDENCE&amp;1#_x000D_</oddHeader>
    <oddFooter>&amp;C_x000D_&amp;1#&amp;"Aptos"&amp;12&amp;K000000 IN-CONFIDENCE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B8D38B-C10F-4721-AA1F-5792C94E335A}">
  <sheetPr codeName="Sheet6">
    <pageSetUpPr fitToPage="1"/>
  </sheetPr>
  <dimension ref="A1:AQ91"/>
  <sheetViews>
    <sheetView workbookViewId="0">
      <pane xSplit="2" ySplit="7" topLeftCell="C8" activePane="bottomRight" state="frozen"/>
      <selection pane="topRight"/>
      <selection pane="bottomLeft"/>
      <selection pane="bottomRight"/>
    </sheetView>
  </sheetViews>
  <sheetFormatPr defaultRowHeight="12.75" customHeight="1"/>
  <cols>
    <col min="1" max="1" width="47.7109375" customWidth="1"/>
    <col min="2" max="2" width="22.7109375" style="34" bestFit="1" customWidth="1"/>
    <col min="3" max="43" width="9.85546875" customWidth="1"/>
  </cols>
  <sheetData>
    <row r="1" spans="1:43" ht="12.75" customHeight="1">
      <c r="A1" s="3" t="s">
        <v>430</v>
      </c>
      <c r="B1" s="4"/>
    </row>
    <row r="2" spans="1:43" ht="15" customHeight="1">
      <c r="A2" s="5" t="s">
        <v>431</v>
      </c>
    </row>
    <row r="3" spans="1:43" ht="12.75" customHeight="1">
      <c r="A3" s="6" t="s">
        <v>22</v>
      </c>
    </row>
    <row r="4" spans="1:43" ht="12.75" customHeight="1">
      <c r="A4" s="6" t="s">
        <v>23</v>
      </c>
      <c r="B4" s="54"/>
    </row>
    <row r="5" spans="1:43" s="7" customFormat="1" ht="12.75" customHeight="1">
      <c r="A5" s="55"/>
      <c r="B5" s="56" t="s">
        <v>24</v>
      </c>
      <c r="C5" s="46" t="s">
        <v>25</v>
      </c>
      <c r="D5" s="46"/>
      <c r="E5" s="46"/>
      <c r="F5" s="46"/>
      <c r="G5" s="46"/>
      <c r="H5" s="46"/>
      <c r="I5" s="46"/>
      <c r="J5" s="46"/>
      <c r="K5" s="46"/>
      <c r="L5" s="46"/>
      <c r="M5" s="46"/>
      <c r="N5" s="46"/>
      <c r="O5" s="46"/>
      <c r="P5" s="46"/>
      <c r="Q5" s="46"/>
      <c r="R5" s="46"/>
      <c r="S5" s="46"/>
      <c r="T5" s="46"/>
      <c r="U5" s="46"/>
      <c r="V5" s="46"/>
      <c r="W5" s="46"/>
      <c r="X5" s="46"/>
      <c r="Y5" s="46"/>
      <c r="Z5" s="46"/>
      <c r="AA5" s="46"/>
      <c r="AB5" s="46"/>
      <c r="AC5" s="46"/>
      <c r="AD5" s="46"/>
      <c r="AE5" s="46"/>
      <c r="AF5" s="46"/>
      <c r="AG5" s="46"/>
      <c r="AH5" s="57"/>
      <c r="AI5" s="57"/>
      <c r="AJ5" s="57"/>
      <c r="AK5" s="57"/>
      <c r="AL5" s="57"/>
      <c r="AM5" s="57"/>
      <c r="AN5" s="57"/>
      <c r="AO5" s="57"/>
      <c r="AP5" s="57"/>
      <c r="AQ5" s="57"/>
    </row>
    <row r="6" spans="1:43" s="7" customFormat="1" ht="12.75" customHeight="1">
      <c r="B6" s="58" t="s">
        <v>26</v>
      </c>
      <c r="C6" s="59" t="s">
        <v>27</v>
      </c>
      <c r="D6" s="60" t="s">
        <v>28</v>
      </c>
      <c r="E6" s="59" t="s">
        <v>29</v>
      </c>
      <c r="F6" s="60" t="s">
        <v>30</v>
      </c>
      <c r="G6" s="59" t="s">
        <v>31</v>
      </c>
      <c r="H6" s="60" t="s">
        <v>32</v>
      </c>
      <c r="I6" s="59" t="s">
        <v>33</v>
      </c>
      <c r="J6" s="60" t="s">
        <v>34</v>
      </c>
      <c r="K6" s="59" t="s">
        <v>35</v>
      </c>
      <c r="L6" s="60" t="s">
        <v>36</v>
      </c>
      <c r="M6" s="59" t="s">
        <v>37</v>
      </c>
      <c r="N6" s="60" t="s">
        <v>38</v>
      </c>
      <c r="O6" s="59" t="s">
        <v>39</v>
      </c>
      <c r="P6" s="60" t="s">
        <v>40</v>
      </c>
      <c r="Q6" s="59" t="s">
        <v>41</v>
      </c>
      <c r="R6" s="60" t="s">
        <v>42</v>
      </c>
      <c r="S6" s="59" t="s">
        <v>43</v>
      </c>
      <c r="T6" s="59" t="s">
        <v>44</v>
      </c>
      <c r="U6" s="59" t="s">
        <v>45</v>
      </c>
      <c r="V6" s="59" t="s">
        <v>46</v>
      </c>
      <c r="W6" s="59" t="s">
        <v>47</v>
      </c>
      <c r="X6" s="59" t="s">
        <v>48</v>
      </c>
      <c r="Y6" s="59" t="s">
        <v>49</v>
      </c>
      <c r="Z6" s="59" t="s">
        <v>50</v>
      </c>
      <c r="AA6" s="59" t="s">
        <v>51</v>
      </c>
      <c r="AB6" s="59" t="s">
        <v>52</v>
      </c>
      <c r="AC6" s="59" t="s">
        <v>53</v>
      </c>
      <c r="AD6" s="59" t="s">
        <v>54</v>
      </c>
      <c r="AE6" s="59" t="s">
        <v>55</v>
      </c>
      <c r="AF6" s="59" t="s">
        <v>56</v>
      </c>
      <c r="AG6" s="59" t="s">
        <v>57</v>
      </c>
      <c r="AH6" s="61" t="s">
        <v>58</v>
      </c>
      <c r="AI6" s="61" t="s">
        <v>59</v>
      </c>
      <c r="AJ6" s="61" t="s">
        <v>60</v>
      </c>
      <c r="AK6" s="61" t="s">
        <v>61</v>
      </c>
      <c r="AL6" s="61" t="s">
        <v>62</v>
      </c>
      <c r="AM6" s="61" t="s">
        <v>63</v>
      </c>
      <c r="AN6" s="61" t="s">
        <v>64</v>
      </c>
      <c r="AO6" s="61" t="s">
        <v>65</v>
      </c>
      <c r="AP6" s="61" t="s">
        <v>66</v>
      </c>
      <c r="AQ6" s="61" t="s">
        <v>67</v>
      </c>
    </row>
    <row r="7" spans="1:43" s="7" customFormat="1" ht="12.75" customHeight="1">
      <c r="A7" s="8"/>
      <c r="B7" s="9" t="s">
        <v>68</v>
      </c>
      <c r="C7" s="64" t="s">
        <v>69</v>
      </c>
      <c r="D7" s="64"/>
      <c r="E7" s="64"/>
      <c r="F7" s="64"/>
      <c r="G7" s="64"/>
      <c r="H7" s="64"/>
      <c r="I7" s="64"/>
      <c r="J7" s="64"/>
      <c r="K7" s="64"/>
      <c r="L7" s="64"/>
      <c r="M7" s="64"/>
      <c r="N7" s="64"/>
      <c r="O7" s="64"/>
      <c r="P7" s="64"/>
      <c r="Q7" s="64"/>
      <c r="R7" s="64"/>
      <c r="S7" s="64"/>
      <c r="T7" s="64"/>
      <c r="U7" s="64"/>
      <c r="V7" s="64"/>
      <c r="W7" s="64"/>
      <c r="X7" s="64"/>
      <c r="Y7" s="64"/>
      <c r="Z7" s="64"/>
      <c r="AA7" s="64"/>
      <c r="AB7" s="64"/>
      <c r="AC7" s="64"/>
      <c r="AD7" s="64"/>
      <c r="AE7" s="64"/>
      <c r="AF7" s="64"/>
      <c r="AG7" s="64"/>
      <c r="AH7" s="64"/>
      <c r="AI7" s="64"/>
      <c r="AJ7" s="64"/>
      <c r="AK7" s="64"/>
      <c r="AL7" s="64"/>
      <c r="AM7" s="64"/>
      <c r="AN7" s="64"/>
      <c r="AO7" s="64"/>
      <c r="AP7" s="64"/>
      <c r="AQ7" s="64"/>
    </row>
    <row r="8" spans="1:43" s="10" customFormat="1" ht="12.75" customHeight="1">
      <c r="A8" s="44" t="s">
        <v>215</v>
      </c>
      <c r="B8" s="45"/>
      <c r="C8" s="45"/>
      <c r="D8" s="45"/>
      <c r="E8" s="45"/>
      <c r="F8" s="45"/>
      <c r="G8" s="45"/>
      <c r="H8" s="45"/>
      <c r="I8" s="45"/>
      <c r="J8" s="45"/>
      <c r="K8" s="45"/>
      <c r="L8" s="45"/>
      <c r="M8" s="45"/>
      <c r="N8" s="45"/>
      <c r="O8" s="45"/>
      <c r="P8" s="45"/>
      <c r="Q8" s="45"/>
      <c r="R8" s="45"/>
      <c r="S8" s="45"/>
      <c r="T8" s="45"/>
      <c r="U8" s="45"/>
      <c r="V8" s="45"/>
      <c r="W8" s="45"/>
      <c r="X8" s="45"/>
      <c r="Y8" s="45"/>
      <c r="Z8" s="45"/>
      <c r="AA8" s="45"/>
      <c r="AB8" s="45"/>
      <c r="AC8" s="45"/>
      <c r="AD8" s="45"/>
      <c r="AE8" s="45"/>
      <c r="AF8" s="45"/>
      <c r="AG8" s="45"/>
      <c r="AH8" s="45"/>
      <c r="AI8" s="45"/>
      <c r="AJ8" s="45"/>
      <c r="AK8" s="45"/>
      <c r="AL8" s="45"/>
      <c r="AM8" s="45"/>
      <c r="AN8" s="45"/>
      <c r="AO8" s="45"/>
      <c r="AP8" s="45"/>
      <c r="AQ8" s="45"/>
    </row>
    <row r="9" spans="1:43" ht="12.75" customHeight="1">
      <c r="A9" s="11" t="s">
        <v>71</v>
      </c>
      <c r="B9" s="12"/>
      <c r="C9" s="16"/>
      <c r="D9" s="16"/>
      <c r="E9" s="16"/>
      <c r="F9" s="16"/>
      <c r="G9" s="16"/>
      <c r="H9" s="16"/>
      <c r="I9" s="16"/>
      <c r="J9" s="16"/>
      <c r="K9" s="16"/>
      <c r="L9" s="16"/>
      <c r="M9" s="16"/>
      <c r="N9" s="16"/>
      <c r="O9" s="16"/>
      <c r="P9" s="16"/>
      <c r="Q9" s="16"/>
      <c r="R9" s="16"/>
      <c r="S9" s="16"/>
      <c r="T9" s="16"/>
      <c r="U9" s="16"/>
      <c r="V9" s="16"/>
      <c r="W9" s="16"/>
      <c r="X9" s="16"/>
      <c r="Y9" s="16"/>
      <c r="Z9" s="16"/>
      <c r="AA9" s="16"/>
      <c r="AB9" s="16"/>
      <c r="AC9" s="16"/>
      <c r="AD9" s="16"/>
      <c r="AE9" s="16"/>
      <c r="AF9" s="16"/>
      <c r="AG9" s="16"/>
      <c r="AH9" s="16"/>
      <c r="AI9" s="16"/>
      <c r="AJ9" s="16"/>
      <c r="AK9" s="16"/>
      <c r="AL9" s="16"/>
      <c r="AM9" s="16"/>
      <c r="AN9" s="16"/>
      <c r="AO9" s="16"/>
      <c r="AP9" s="16"/>
      <c r="AQ9" s="16"/>
    </row>
    <row r="10" spans="1:43" ht="12.75" customHeight="1">
      <c r="A10" s="14" t="s">
        <v>432</v>
      </c>
      <c r="B10" s="15" t="s">
        <v>433</v>
      </c>
      <c r="C10" s="16">
        <v>117</v>
      </c>
      <c r="D10" s="16">
        <v>121</v>
      </c>
      <c r="E10" s="16">
        <v>126</v>
      </c>
      <c r="F10" s="16">
        <v>132</v>
      </c>
      <c r="G10" s="16">
        <v>130</v>
      </c>
      <c r="H10" s="16">
        <v>131</v>
      </c>
      <c r="I10" s="16">
        <v>130</v>
      </c>
      <c r="J10" s="16">
        <v>130</v>
      </c>
      <c r="K10" s="16">
        <v>125</v>
      </c>
      <c r="L10" s="16">
        <v>126</v>
      </c>
      <c r="M10" s="16">
        <v>128</v>
      </c>
      <c r="N10" s="16">
        <v>130</v>
      </c>
      <c r="O10" s="16">
        <v>125</v>
      </c>
      <c r="P10" s="16">
        <v>125</v>
      </c>
      <c r="Q10" s="16">
        <v>127</v>
      </c>
      <c r="R10" s="16">
        <v>127</v>
      </c>
      <c r="S10" s="16">
        <v>122</v>
      </c>
      <c r="T10" s="16">
        <v>123</v>
      </c>
      <c r="U10" s="16">
        <v>125</v>
      </c>
      <c r="V10" s="16">
        <v>126</v>
      </c>
      <c r="W10" s="16">
        <v>129</v>
      </c>
      <c r="X10" s="16">
        <v>132</v>
      </c>
      <c r="Y10" s="16">
        <v>135</v>
      </c>
      <c r="Z10" s="16">
        <v>139</v>
      </c>
      <c r="AA10" s="16">
        <v>140</v>
      </c>
      <c r="AB10" s="16">
        <v>146</v>
      </c>
      <c r="AC10" s="16">
        <v>151</v>
      </c>
      <c r="AD10" s="16">
        <v>163</v>
      </c>
      <c r="AE10" s="16">
        <v>156</v>
      </c>
      <c r="AF10" s="16">
        <v>162</v>
      </c>
      <c r="AG10" s="16">
        <v>168</v>
      </c>
      <c r="AH10" s="16">
        <v>173</v>
      </c>
      <c r="AI10" s="16">
        <v>173</v>
      </c>
      <c r="AJ10" s="16">
        <v>177</v>
      </c>
      <c r="AK10" s="16">
        <v>180</v>
      </c>
      <c r="AL10" s="16">
        <v>183</v>
      </c>
      <c r="AM10" s="16">
        <v>184</v>
      </c>
      <c r="AN10" s="16">
        <v>185</v>
      </c>
      <c r="AO10" s="16">
        <v>188</v>
      </c>
      <c r="AP10" s="16">
        <v>191</v>
      </c>
      <c r="AQ10" s="16">
        <v>193</v>
      </c>
    </row>
    <row r="11" spans="1:43" ht="12.75" customHeight="1">
      <c r="A11" s="19" t="s">
        <v>78</v>
      </c>
      <c r="B11" s="15"/>
      <c r="C11" s="16"/>
      <c r="D11" s="16"/>
      <c r="E11" s="16"/>
      <c r="F11" s="16"/>
      <c r="G11" s="16"/>
      <c r="H11" s="16"/>
      <c r="I11" s="16"/>
      <c r="J11" s="16"/>
      <c r="K11" s="16"/>
      <c r="L11" s="16"/>
      <c r="M11" s="16"/>
      <c r="N11" s="16"/>
      <c r="O11" s="16"/>
      <c r="P11" s="16"/>
      <c r="Q11" s="16"/>
      <c r="R11" s="16"/>
      <c r="S11" s="16"/>
      <c r="T11" s="16"/>
      <c r="U11" s="16"/>
      <c r="V11" s="16"/>
      <c r="W11" s="16"/>
      <c r="X11" s="16"/>
      <c r="Y11" s="16"/>
      <c r="Z11" s="16"/>
      <c r="AA11" s="16"/>
      <c r="AB11" s="16"/>
      <c r="AC11" s="16"/>
      <c r="AD11" s="16"/>
      <c r="AE11" s="16"/>
      <c r="AF11" s="16"/>
      <c r="AG11" s="16"/>
      <c r="AH11" s="16"/>
      <c r="AI11" s="16"/>
      <c r="AJ11" s="16"/>
      <c r="AK11" s="16"/>
      <c r="AL11" s="16"/>
      <c r="AM11" s="16"/>
      <c r="AN11" s="16"/>
      <c r="AO11" s="16"/>
      <c r="AP11" s="16"/>
      <c r="AQ11" s="16"/>
    </row>
    <row r="12" spans="1:43" ht="12.75" customHeight="1">
      <c r="A12" s="17" t="s">
        <v>79</v>
      </c>
      <c r="B12" s="15" t="s">
        <v>434</v>
      </c>
      <c r="C12" s="16">
        <v>60</v>
      </c>
      <c r="D12" s="16">
        <v>53</v>
      </c>
      <c r="E12" s="16">
        <v>55</v>
      </c>
      <c r="F12" s="16">
        <v>61</v>
      </c>
      <c r="G12" s="16">
        <v>74</v>
      </c>
      <c r="H12" s="16">
        <v>82</v>
      </c>
      <c r="I12" s="16">
        <v>86</v>
      </c>
      <c r="J12" s="16">
        <v>83</v>
      </c>
      <c r="K12" s="16">
        <v>80</v>
      </c>
      <c r="L12" s="16">
        <v>79</v>
      </c>
      <c r="M12" s="16">
        <v>83</v>
      </c>
      <c r="N12" s="16">
        <v>86</v>
      </c>
      <c r="O12" s="16">
        <v>91</v>
      </c>
      <c r="P12" s="16">
        <v>94</v>
      </c>
      <c r="Q12" s="16">
        <v>96</v>
      </c>
      <c r="R12" s="16">
        <v>97</v>
      </c>
      <c r="S12" s="16">
        <v>90</v>
      </c>
      <c r="T12" s="16">
        <v>88</v>
      </c>
      <c r="U12" s="16">
        <v>84</v>
      </c>
      <c r="V12" s="16">
        <v>78</v>
      </c>
      <c r="W12" s="16">
        <v>76</v>
      </c>
      <c r="X12" s="16">
        <v>75</v>
      </c>
      <c r="Y12" s="16">
        <v>80</v>
      </c>
      <c r="Z12" s="16">
        <v>84</v>
      </c>
      <c r="AA12" s="16">
        <v>89</v>
      </c>
      <c r="AB12" s="16">
        <v>96</v>
      </c>
      <c r="AC12" s="16">
        <v>102</v>
      </c>
      <c r="AD12" s="16">
        <v>105</v>
      </c>
      <c r="AE12" s="16">
        <v>117</v>
      </c>
      <c r="AF12" s="16">
        <v>124</v>
      </c>
      <c r="AG12" s="16">
        <v>129</v>
      </c>
      <c r="AH12" s="16">
        <v>131</v>
      </c>
      <c r="AI12" s="16">
        <v>134</v>
      </c>
      <c r="AJ12" s="16">
        <v>133</v>
      </c>
      <c r="AK12" s="16">
        <v>127</v>
      </c>
      <c r="AL12" s="16">
        <v>119</v>
      </c>
      <c r="AM12" s="16">
        <v>110</v>
      </c>
      <c r="AN12" s="16">
        <v>104</v>
      </c>
      <c r="AO12" s="16">
        <v>99</v>
      </c>
      <c r="AP12" s="16">
        <v>93</v>
      </c>
      <c r="AQ12" s="16">
        <v>93</v>
      </c>
    </row>
    <row r="13" spans="1:43" ht="12.75" customHeight="1">
      <c r="A13" s="17" t="s">
        <v>81</v>
      </c>
      <c r="B13" s="15" t="s">
        <v>435</v>
      </c>
      <c r="C13" s="16">
        <v>43</v>
      </c>
      <c r="D13" s="16">
        <v>44</v>
      </c>
      <c r="E13" s="16">
        <v>37</v>
      </c>
      <c r="F13" s="16">
        <v>81</v>
      </c>
      <c r="G13" s="16">
        <v>41</v>
      </c>
      <c r="H13" s="16">
        <v>58</v>
      </c>
      <c r="I13" s="16">
        <v>50</v>
      </c>
      <c r="J13" s="16">
        <v>95</v>
      </c>
      <c r="K13" s="16">
        <v>38</v>
      </c>
      <c r="L13" s="16">
        <v>47</v>
      </c>
      <c r="M13" s="16">
        <v>47</v>
      </c>
      <c r="N13" s="16">
        <v>96</v>
      </c>
      <c r="O13" s="16">
        <v>57</v>
      </c>
      <c r="P13" s="16">
        <v>77</v>
      </c>
      <c r="Q13" s="16">
        <v>68</v>
      </c>
      <c r="R13" s="16">
        <v>75</v>
      </c>
      <c r="S13" s="16">
        <v>41</v>
      </c>
      <c r="T13" s="16">
        <v>53</v>
      </c>
      <c r="U13" s="16">
        <v>60</v>
      </c>
      <c r="V13" s="16">
        <v>103</v>
      </c>
      <c r="W13" s="16">
        <v>36</v>
      </c>
      <c r="X13" s="16">
        <v>56</v>
      </c>
      <c r="Y13" s="16">
        <v>67</v>
      </c>
      <c r="Z13" s="16">
        <v>172</v>
      </c>
      <c r="AA13" s="16">
        <v>73</v>
      </c>
      <c r="AB13" s="16">
        <v>76</v>
      </c>
      <c r="AC13" s="16">
        <v>93</v>
      </c>
      <c r="AD13" s="16">
        <v>176</v>
      </c>
      <c r="AE13" s="16">
        <v>64</v>
      </c>
      <c r="AF13" s="16">
        <v>94</v>
      </c>
      <c r="AG13" s="16">
        <v>105</v>
      </c>
      <c r="AH13" s="16">
        <v>216</v>
      </c>
      <c r="AI13" s="16">
        <v>39</v>
      </c>
      <c r="AJ13" s="16">
        <v>42</v>
      </c>
      <c r="AK13" s="16">
        <v>50</v>
      </c>
      <c r="AL13" s="16">
        <v>146</v>
      </c>
      <c r="AM13" s="16">
        <v>65</v>
      </c>
      <c r="AN13" s="16">
        <v>77</v>
      </c>
      <c r="AO13" s="16">
        <v>76</v>
      </c>
      <c r="AP13" s="16">
        <v>175</v>
      </c>
      <c r="AQ13" s="16">
        <v>88</v>
      </c>
    </row>
    <row r="14" spans="1:43" ht="12.75" customHeight="1">
      <c r="A14" s="17" t="s">
        <v>375</v>
      </c>
      <c r="B14" s="15" t="s">
        <v>436</v>
      </c>
      <c r="C14" s="16">
        <v>0</v>
      </c>
      <c r="D14" s="16">
        <v>0</v>
      </c>
      <c r="E14" s="16">
        <v>0</v>
      </c>
      <c r="F14" s="16">
        <v>0</v>
      </c>
      <c r="G14" s="16">
        <v>0</v>
      </c>
      <c r="H14" s="16">
        <v>0</v>
      </c>
      <c r="I14" s="16">
        <v>0</v>
      </c>
      <c r="J14" s="16">
        <v>0</v>
      </c>
      <c r="K14" s="16">
        <v>0</v>
      </c>
      <c r="L14" s="16">
        <v>0</v>
      </c>
      <c r="M14" s="16">
        <v>0</v>
      </c>
      <c r="N14" s="16">
        <v>0</v>
      </c>
      <c r="O14" s="16">
        <v>0</v>
      </c>
      <c r="P14" s="16">
        <v>0</v>
      </c>
      <c r="Q14" s="16">
        <v>0</v>
      </c>
      <c r="R14" s="16">
        <v>0</v>
      </c>
      <c r="S14" s="16">
        <v>0</v>
      </c>
      <c r="T14" s="16">
        <v>0</v>
      </c>
      <c r="U14" s="16">
        <v>0</v>
      </c>
      <c r="V14" s="16">
        <v>0</v>
      </c>
      <c r="W14" s="16">
        <v>0</v>
      </c>
      <c r="X14" s="16">
        <v>0</v>
      </c>
      <c r="Y14" s="16">
        <v>0</v>
      </c>
      <c r="Z14" s="16">
        <v>0</v>
      </c>
      <c r="AA14" s="16">
        <v>0</v>
      </c>
      <c r="AB14" s="16">
        <v>1</v>
      </c>
      <c r="AC14" s="16">
        <v>0</v>
      </c>
      <c r="AD14" s="16">
        <v>1</v>
      </c>
      <c r="AE14" s="16">
        <v>1</v>
      </c>
      <c r="AF14" s="16">
        <v>1</v>
      </c>
      <c r="AG14" s="16">
        <v>1</v>
      </c>
      <c r="AH14" s="16">
        <v>1</v>
      </c>
      <c r="AI14" s="16">
        <v>1</v>
      </c>
      <c r="AJ14" s="16">
        <v>1</v>
      </c>
      <c r="AK14" s="16">
        <v>1</v>
      </c>
      <c r="AL14" s="16">
        <v>1</v>
      </c>
      <c r="AM14" s="16">
        <v>1</v>
      </c>
      <c r="AN14" s="16">
        <v>1</v>
      </c>
      <c r="AO14" s="16">
        <v>1</v>
      </c>
      <c r="AP14" s="16">
        <v>1</v>
      </c>
      <c r="AQ14" s="16">
        <v>1</v>
      </c>
    </row>
    <row r="15" spans="1:43" ht="12.75" customHeight="1">
      <c r="A15" s="14" t="s">
        <v>90</v>
      </c>
      <c r="B15" s="15" t="s">
        <v>437</v>
      </c>
      <c r="C15" s="16">
        <v>221</v>
      </c>
      <c r="D15" s="16">
        <v>219</v>
      </c>
      <c r="E15" s="16">
        <v>218</v>
      </c>
      <c r="F15" s="16">
        <v>275</v>
      </c>
      <c r="G15" s="16">
        <v>246</v>
      </c>
      <c r="H15" s="16">
        <v>271</v>
      </c>
      <c r="I15" s="16">
        <v>266</v>
      </c>
      <c r="J15" s="16">
        <v>308</v>
      </c>
      <c r="K15" s="16">
        <v>243</v>
      </c>
      <c r="L15" s="16">
        <v>254</v>
      </c>
      <c r="M15" s="16">
        <v>258</v>
      </c>
      <c r="N15" s="16">
        <v>314</v>
      </c>
      <c r="O15" s="16">
        <v>273</v>
      </c>
      <c r="P15" s="16">
        <v>296</v>
      </c>
      <c r="Q15" s="16">
        <v>291</v>
      </c>
      <c r="R15" s="16">
        <v>300</v>
      </c>
      <c r="S15" s="16">
        <v>253</v>
      </c>
      <c r="T15" s="16">
        <v>264</v>
      </c>
      <c r="U15" s="16">
        <v>269</v>
      </c>
      <c r="V15" s="16">
        <v>308</v>
      </c>
      <c r="W15" s="16">
        <v>241</v>
      </c>
      <c r="X15" s="16">
        <v>263</v>
      </c>
      <c r="Y15" s="16">
        <v>283</v>
      </c>
      <c r="Z15" s="16">
        <v>395</v>
      </c>
      <c r="AA15" s="16">
        <v>303</v>
      </c>
      <c r="AB15" s="16">
        <v>318</v>
      </c>
      <c r="AC15" s="16">
        <v>346</v>
      </c>
      <c r="AD15" s="16">
        <v>444</v>
      </c>
      <c r="AE15" s="16">
        <v>337</v>
      </c>
      <c r="AF15" s="16">
        <v>381</v>
      </c>
      <c r="AG15" s="16">
        <v>402</v>
      </c>
      <c r="AH15" s="16">
        <v>522</v>
      </c>
      <c r="AI15" s="16">
        <v>347</v>
      </c>
      <c r="AJ15" s="16">
        <v>353</v>
      </c>
      <c r="AK15" s="16">
        <v>358</v>
      </c>
      <c r="AL15" s="16">
        <v>448</v>
      </c>
      <c r="AM15" s="16">
        <v>359</v>
      </c>
      <c r="AN15" s="16">
        <v>368</v>
      </c>
      <c r="AO15" s="16">
        <v>363</v>
      </c>
      <c r="AP15" s="16">
        <v>460</v>
      </c>
      <c r="AQ15" s="16">
        <v>374</v>
      </c>
    </row>
    <row r="16" spans="1:43" ht="12.75" customHeight="1">
      <c r="A16" s="11" t="s">
        <v>92</v>
      </c>
      <c r="B16" s="15"/>
      <c r="C16" s="16"/>
      <c r="D16" s="16"/>
      <c r="E16" s="16"/>
      <c r="F16" s="16"/>
      <c r="G16" s="16"/>
      <c r="H16" s="16"/>
      <c r="I16" s="16"/>
      <c r="J16" s="16"/>
      <c r="K16" s="16"/>
      <c r="L16" s="16"/>
      <c r="M16" s="16"/>
      <c r="N16" s="16"/>
      <c r="O16" s="16"/>
      <c r="P16" s="16"/>
      <c r="Q16" s="16"/>
      <c r="R16" s="16"/>
      <c r="S16" s="16"/>
      <c r="T16" s="16"/>
      <c r="U16" s="16"/>
      <c r="V16" s="16"/>
      <c r="W16" s="16"/>
      <c r="X16" s="16"/>
      <c r="Y16" s="16"/>
      <c r="Z16" s="16"/>
      <c r="AA16" s="16"/>
      <c r="AB16" s="16"/>
      <c r="AC16" s="16"/>
      <c r="AD16" s="16"/>
      <c r="AE16" s="16"/>
      <c r="AF16" s="16"/>
      <c r="AG16" s="16"/>
      <c r="AH16" s="16"/>
      <c r="AI16" s="16"/>
      <c r="AJ16" s="16"/>
      <c r="AK16" s="16"/>
      <c r="AL16" s="16"/>
      <c r="AM16" s="16"/>
      <c r="AN16" s="16"/>
      <c r="AO16" s="16"/>
      <c r="AP16" s="16"/>
      <c r="AQ16" s="16"/>
    </row>
    <row r="17" spans="1:43" ht="12.75" customHeight="1">
      <c r="A17" s="14" t="s">
        <v>93</v>
      </c>
      <c r="B17" s="15" t="s">
        <v>438</v>
      </c>
      <c r="C17" s="16">
        <v>4</v>
      </c>
      <c r="D17" s="16">
        <v>6</v>
      </c>
      <c r="E17" s="16">
        <v>7</v>
      </c>
      <c r="F17" s="16">
        <v>6</v>
      </c>
      <c r="G17" s="16">
        <v>4</v>
      </c>
      <c r="H17" s="16">
        <v>4</v>
      </c>
      <c r="I17" s="16">
        <v>5</v>
      </c>
      <c r="J17" s="16">
        <v>3</v>
      </c>
      <c r="K17" s="16">
        <v>4</v>
      </c>
      <c r="L17" s="16">
        <v>4</v>
      </c>
      <c r="M17" s="16">
        <v>4</v>
      </c>
      <c r="N17" s="16">
        <v>3</v>
      </c>
      <c r="O17" s="16">
        <v>4</v>
      </c>
      <c r="P17" s="16">
        <v>4</v>
      </c>
      <c r="Q17" s="16">
        <v>6</v>
      </c>
      <c r="R17" s="16">
        <v>4</v>
      </c>
      <c r="S17" s="16">
        <v>4</v>
      </c>
      <c r="T17" s="16">
        <v>5</v>
      </c>
      <c r="U17" s="16">
        <v>5</v>
      </c>
      <c r="V17" s="16">
        <v>4</v>
      </c>
      <c r="W17" s="16">
        <v>5</v>
      </c>
      <c r="X17" s="16">
        <v>5</v>
      </c>
      <c r="Y17" s="16">
        <v>4</v>
      </c>
      <c r="Z17" s="16">
        <v>3</v>
      </c>
      <c r="AA17" s="16">
        <v>4</v>
      </c>
      <c r="AB17" s="16">
        <v>7</v>
      </c>
      <c r="AC17" s="16">
        <v>9</v>
      </c>
      <c r="AD17" s="16">
        <v>8</v>
      </c>
      <c r="AE17" s="16">
        <v>8</v>
      </c>
      <c r="AF17" s="16">
        <v>9</v>
      </c>
      <c r="AG17" s="16">
        <v>10</v>
      </c>
      <c r="AH17" s="16">
        <v>15</v>
      </c>
      <c r="AI17" s="16">
        <v>16</v>
      </c>
      <c r="AJ17" s="16">
        <v>16</v>
      </c>
      <c r="AK17" s="16">
        <v>16</v>
      </c>
      <c r="AL17" s="16">
        <v>15</v>
      </c>
      <c r="AM17" s="16">
        <v>18</v>
      </c>
      <c r="AN17" s="16">
        <v>17</v>
      </c>
      <c r="AO17" s="16">
        <v>16</v>
      </c>
      <c r="AP17" s="16">
        <v>17</v>
      </c>
      <c r="AQ17" s="16">
        <v>17</v>
      </c>
    </row>
    <row r="18" spans="1:43" ht="12.75" customHeight="1">
      <c r="A18" s="14" t="s">
        <v>95</v>
      </c>
      <c r="B18" s="15" t="s">
        <v>439</v>
      </c>
      <c r="C18" s="16">
        <v>939</v>
      </c>
      <c r="D18" s="16">
        <v>989</v>
      </c>
      <c r="E18" s="16">
        <v>836</v>
      </c>
      <c r="F18" s="16">
        <v>828</v>
      </c>
      <c r="G18" s="16">
        <v>1059</v>
      </c>
      <c r="H18" s="16">
        <v>834</v>
      </c>
      <c r="I18" s="16">
        <v>974</v>
      </c>
      <c r="J18" s="16">
        <v>881</v>
      </c>
      <c r="K18" s="16">
        <v>1146</v>
      </c>
      <c r="L18" s="16">
        <v>947</v>
      </c>
      <c r="M18" s="16">
        <v>1093</v>
      </c>
      <c r="N18" s="16">
        <v>999</v>
      </c>
      <c r="O18" s="16">
        <v>1489</v>
      </c>
      <c r="P18" s="16">
        <v>1081</v>
      </c>
      <c r="Q18" s="16">
        <v>1060</v>
      </c>
      <c r="R18" s="16">
        <v>1098</v>
      </c>
      <c r="S18" s="16">
        <v>1353</v>
      </c>
      <c r="T18" s="16">
        <v>1273</v>
      </c>
      <c r="U18" s="16">
        <v>1200</v>
      </c>
      <c r="V18" s="16">
        <v>1416</v>
      </c>
      <c r="W18" s="16">
        <v>1579</v>
      </c>
      <c r="X18" s="16">
        <v>1240</v>
      </c>
      <c r="Y18" s="16">
        <v>1260</v>
      </c>
      <c r="Z18" s="16">
        <v>1302</v>
      </c>
      <c r="AA18" s="16">
        <v>1640</v>
      </c>
      <c r="AB18" s="16">
        <v>1394</v>
      </c>
      <c r="AC18" s="16">
        <v>1278</v>
      </c>
      <c r="AD18" s="16">
        <v>1266</v>
      </c>
      <c r="AE18" s="16">
        <v>1425</v>
      </c>
      <c r="AF18" s="16">
        <v>1475</v>
      </c>
      <c r="AG18" s="16">
        <v>1354</v>
      </c>
      <c r="AH18" s="16">
        <v>1689</v>
      </c>
      <c r="AI18" s="16">
        <v>2098</v>
      </c>
      <c r="AJ18" s="16">
        <v>2200</v>
      </c>
      <c r="AK18" s="16">
        <v>2036</v>
      </c>
      <c r="AL18" s="16">
        <v>2298</v>
      </c>
      <c r="AM18" s="16">
        <v>1938</v>
      </c>
      <c r="AN18" s="16">
        <v>1915</v>
      </c>
      <c r="AO18" s="16">
        <v>1510</v>
      </c>
      <c r="AP18" s="16">
        <v>1986</v>
      </c>
      <c r="AQ18" s="16">
        <v>1645</v>
      </c>
    </row>
    <row r="19" spans="1:43" ht="12.75" customHeight="1">
      <c r="A19" s="14" t="s">
        <v>97</v>
      </c>
      <c r="B19" s="15" t="s">
        <v>440</v>
      </c>
      <c r="C19" s="16">
        <v>943</v>
      </c>
      <c r="D19" s="16">
        <v>995</v>
      </c>
      <c r="E19" s="16">
        <v>843</v>
      </c>
      <c r="F19" s="16">
        <v>833</v>
      </c>
      <c r="G19" s="16">
        <v>1063</v>
      </c>
      <c r="H19" s="16">
        <v>837</v>
      </c>
      <c r="I19" s="16">
        <v>979</v>
      </c>
      <c r="J19" s="16">
        <v>884</v>
      </c>
      <c r="K19" s="16">
        <v>1150</v>
      </c>
      <c r="L19" s="16">
        <v>950</v>
      </c>
      <c r="M19" s="16">
        <v>1097</v>
      </c>
      <c r="N19" s="16">
        <v>1002</v>
      </c>
      <c r="O19" s="16">
        <v>1493</v>
      </c>
      <c r="P19" s="16">
        <v>1085</v>
      </c>
      <c r="Q19" s="16">
        <v>1065</v>
      </c>
      <c r="R19" s="16">
        <v>1102</v>
      </c>
      <c r="S19" s="16">
        <v>1357</v>
      </c>
      <c r="T19" s="16">
        <v>1278</v>
      </c>
      <c r="U19" s="16">
        <v>1205</v>
      </c>
      <c r="V19" s="16">
        <v>1420</v>
      </c>
      <c r="W19" s="16">
        <v>1584</v>
      </c>
      <c r="X19" s="16">
        <v>1245</v>
      </c>
      <c r="Y19" s="16">
        <v>1264</v>
      </c>
      <c r="Z19" s="16">
        <v>1306</v>
      </c>
      <c r="AA19" s="16">
        <v>1644</v>
      </c>
      <c r="AB19" s="16">
        <v>1401</v>
      </c>
      <c r="AC19" s="16">
        <v>1287</v>
      </c>
      <c r="AD19" s="16">
        <v>1274</v>
      </c>
      <c r="AE19" s="16">
        <v>1433</v>
      </c>
      <c r="AF19" s="16">
        <v>1484</v>
      </c>
      <c r="AG19" s="16">
        <v>1364</v>
      </c>
      <c r="AH19" s="16">
        <v>1704</v>
      </c>
      <c r="AI19" s="16">
        <v>2113</v>
      </c>
      <c r="AJ19" s="16">
        <v>2216</v>
      </c>
      <c r="AK19" s="16">
        <v>2051</v>
      </c>
      <c r="AL19" s="16">
        <v>2313</v>
      </c>
      <c r="AM19" s="16">
        <v>1956</v>
      </c>
      <c r="AN19" s="16">
        <v>1932</v>
      </c>
      <c r="AO19" s="16">
        <v>1526</v>
      </c>
      <c r="AP19" s="16">
        <v>2003</v>
      </c>
      <c r="AQ19" s="16">
        <v>1662</v>
      </c>
    </row>
    <row r="20" spans="1:43" ht="12.75" customHeight="1">
      <c r="A20" s="20" t="s">
        <v>99</v>
      </c>
      <c r="B20" s="15" t="s">
        <v>441</v>
      </c>
      <c r="C20" s="16">
        <v>1163</v>
      </c>
      <c r="D20" s="16">
        <v>1214</v>
      </c>
      <c r="E20" s="16">
        <v>1061</v>
      </c>
      <c r="F20" s="16">
        <v>1108</v>
      </c>
      <c r="G20" s="16">
        <v>1309</v>
      </c>
      <c r="H20" s="16">
        <v>1109</v>
      </c>
      <c r="I20" s="16">
        <v>1245</v>
      </c>
      <c r="J20" s="16">
        <v>1192</v>
      </c>
      <c r="K20" s="16">
        <v>1393</v>
      </c>
      <c r="L20" s="16">
        <v>1204</v>
      </c>
      <c r="M20" s="16">
        <v>1355</v>
      </c>
      <c r="N20" s="16">
        <v>1316</v>
      </c>
      <c r="O20" s="16">
        <v>1767</v>
      </c>
      <c r="P20" s="16">
        <v>1381</v>
      </c>
      <c r="Q20" s="16">
        <v>1357</v>
      </c>
      <c r="R20" s="16">
        <v>1402</v>
      </c>
      <c r="S20" s="16">
        <v>1610</v>
      </c>
      <c r="T20" s="16">
        <v>1541</v>
      </c>
      <c r="U20" s="16">
        <v>1474</v>
      </c>
      <c r="V20" s="16">
        <v>1728</v>
      </c>
      <c r="W20" s="16">
        <v>1826</v>
      </c>
      <c r="X20" s="16">
        <v>1508</v>
      </c>
      <c r="Y20" s="16">
        <v>1547</v>
      </c>
      <c r="Z20" s="16">
        <v>1701</v>
      </c>
      <c r="AA20" s="16">
        <v>1947</v>
      </c>
      <c r="AB20" s="16">
        <v>1719</v>
      </c>
      <c r="AC20" s="16">
        <v>1632</v>
      </c>
      <c r="AD20" s="16">
        <v>1717</v>
      </c>
      <c r="AE20" s="16">
        <v>1771</v>
      </c>
      <c r="AF20" s="16">
        <v>1865</v>
      </c>
      <c r="AG20" s="16">
        <v>1766</v>
      </c>
      <c r="AH20" s="16">
        <v>2226</v>
      </c>
      <c r="AI20" s="16">
        <v>2460</v>
      </c>
      <c r="AJ20" s="16">
        <v>2569</v>
      </c>
      <c r="AK20" s="16">
        <v>2410</v>
      </c>
      <c r="AL20" s="16">
        <v>2761</v>
      </c>
      <c r="AM20" s="16">
        <v>2315</v>
      </c>
      <c r="AN20" s="16">
        <v>2299</v>
      </c>
      <c r="AO20" s="16">
        <v>1889</v>
      </c>
      <c r="AP20" s="16">
        <v>2463</v>
      </c>
      <c r="AQ20" s="16">
        <v>2036</v>
      </c>
    </row>
    <row r="21" spans="1:43" ht="12.75" customHeight="1">
      <c r="A21" s="26"/>
      <c r="C21" s="16"/>
      <c r="D21" s="16"/>
      <c r="E21" s="16"/>
      <c r="F21" s="16"/>
      <c r="G21" s="16"/>
      <c r="H21" s="16"/>
      <c r="I21" s="16"/>
      <c r="J21" s="16"/>
      <c r="K21" s="16"/>
      <c r="L21" s="16"/>
      <c r="M21" s="16"/>
      <c r="N21" s="16"/>
      <c r="O21" s="16"/>
      <c r="P21" s="16"/>
      <c r="Q21" s="16"/>
      <c r="R21" s="16"/>
      <c r="S21" s="16"/>
      <c r="T21" s="16"/>
      <c r="U21" s="16"/>
      <c r="V21" s="16"/>
      <c r="W21" s="16"/>
      <c r="X21" s="16"/>
      <c r="Y21" s="16"/>
      <c r="Z21" s="16"/>
      <c r="AA21" s="16"/>
      <c r="AB21" s="16"/>
      <c r="AC21" s="16"/>
      <c r="AD21" s="16"/>
      <c r="AE21" s="16"/>
      <c r="AF21" s="16"/>
      <c r="AG21" s="16"/>
      <c r="AH21" s="16"/>
      <c r="AI21" s="16"/>
      <c r="AJ21" s="16"/>
      <c r="AK21" s="16"/>
      <c r="AL21" s="16"/>
      <c r="AM21" s="16"/>
      <c r="AN21" s="16"/>
      <c r="AO21" s="16"/>
      <c r="AP21" s="16"/>
      <c r="AQ21" s="16"/>
    </row>
    <row r="22" spans="1:43" ht="12.75" customHeight="1">
      <c r="A22" s="11" t="s">
        <v>101</v>
      </c>
      <c r="C22" s="16"/>
      <c r="D22" s="16"/>
      <c r="E22" s="16"/>
      <c r="F22" s="16"/>
      <c r="G22" s="16"/>
      <c r="H22" s="16"/>
      <c r="I22" s="16"/>
      <c r="J22" s="16"/>
      <c r="K22" s="16"/>
      <c r="L22" s="16"/>
      <c r="M22" s="16"/>
      <c r="N22" s="16"/>
      <c r="O22" s="16"/>
      <c r="P22" s="16"/>
      <c r="Q22" s="16"/>
      <c r="R22" s="16"/>
      <c r="S22" s="16"/>
      <c r="T22" s="16"/>
      <c r="U22" s="16"/>
      <c r="V22" s="16"/>
      <c r="W22" s="16"/>
      <c r="X22" s="16"/>
      <c r="Y22" s="16"/>
      <c r="Z22" s="16"/>
      <c r="AA22" s="16"/>
      <c r="AB22" s="16"/>
      <c r="AC22" s="16"/>
      <c r="AD22" s="16"/>
      <c r="AE22" s="16"/>
      <c r="AF22" s="16"/>
      <c r="AG22" s="16"/>
      <c r="AH22" s="16"/>
      <c r="AI22" s="16"/>
      <c r="AJ22" s="16"/>
      <c r="AK22" s="16"/>
      <c r="AL22" s="16"/>
      <c r="AM22" s="16"/>
      <c r="AN22" s="16"/>
      <c r="AO22" s="16"/>
      <c r="AP22" s="16"/>
      <c r="AQ22" s="16"/>
    </row>
    <row r="23" spans="1:43" ht="12.75" customHeight="1">
      <c r="A23" s="19" t="s">
        <v>104</v>
      </c>
      <c r="C23" s="16"/>
      <c r="D23" s="16"/>
      <c r="E23" s="16"/>
      <c r="F23" s="16"/>
      <c r="G23" s="16"/>
      <c r="H23" s="16"/>
      <c r="I23" s="16"/>
      <c r="J23" s="16"/>
      <c r="K23" s="16"/>
      <c r="L23" s="16"/>
      <c r="M23" s="16"/>
      <c r="N23" s="16"/>
      <c r="O23" s="16"/>
      <c r="P23" s="16"/>
      <c r="Q23" s="16"/>
      <c r="R23" s="16"/>
      <c r="S23" s="16"/>
      <c r="T23" s="16"/>
      <c r="U23" s="16"/>
      <c r="V23" s="16"/>
      <c r="W23" s="16"/>
      <c r="X23" s="16"/>
      <c r="Y23" s="16"/>
      <c r="Z23" s="16"/>
      <c r="AA23" s="16"/>
      <c r="AB23" s="16"/>
      <c r="AC23" s="16"/>
      <c r="AD23" s="16"/>
      <c r="AE23" s="16"/>
      <c r="AF23" s="16"/>
      <c r="AG23" s="16"/>
      <c r="AH23" s="16"/>
      <c r="AI23" s="16"/>
      <c r="AJ23" s="16"/>
      <c r="AK23" s="16"/>
      <c r="AL23" s="16"/>
      <c r="AM23" s="16"/>
      <c r="AN23" s="16"/>
      <c r="AO23" s="16"/>
      <c r="AP23" s="16"/>
      <c r="AQ23" s="16"/>
    </row>
    <row r="24" spans="1:43" ht="12.75" customHeight="1">
      <c r="A24" s="17" t="s">
        <v>79</v>
      </c>
      <c r="B24" s="15" t="s">
        <v>442</v>
      </c>
      <c r="C24" s="16">
        <v>18</v>
      </c>
      <c r="D24" s="16">
        <v>10</v>
      </c>
      <c r="E24" s="16">
        <v>7</v>
      </c>
      <c r="F24" s="16">
        <v>6</v>
      </c>
      <c r="G24" s="16">
        <v>9</v>
      </c>
      <c r="H24" s="16">
        <v>10</v>
      </c>
      <c r="I24" s="16">
        <v>11</v>
      </c>
      <c r="J24" s="16">
        <v>12</v>
      </c>
      <c r="K24" s="16">
        <v>12</v>
      </c>
      <c r="L24" s="16">
        <v>12</v>
      </c>
      <c r="M24" s="16">
        <v>11</v>
      </c>
      <c r="N24" s="16">
        <v>9</v>
      </c>
      <c r="O24" s="16">
        <v>9</v>
      </c>
      <c r="P24" s="16">
        <v>9</v>
      </c>
      <c r="Q24" s="16">
        <v>9</v>
      </c>
      <c r="R24" s="16">
        <v>9</v>
      </c>
      <c r="S24" s="16">
        <v>8</v>
      </c>
      <c r="T24" s="16">
        <v>8</v>
      </c>
      <c r="U24" s="16">
        <v>7</v>
      </c>
      <c r="V24" s="16">
        <v>6</v>
      </c>
      <c r="W24" s="16">
        <v>6</v>
      </c>
      <c r="X24" s="16">
        <v>6</v>
      </c>
      <c r="Y24" s="16">
        <v>7</v>
      </c>
      <c r="Z24" s="16">
        <v>9</v>
      </c>
      <c r="AA24" s="16">
        <v>13</v>
      </c>
      <c r="AB24" s="16">
        <v>16</v>
      </c>
      <c r="AC24" s="16">
        <v>17</v>
      </c>
      <c r="AD24" s="16">
        <v>17</v>
      </c>
      <c r="AE24" s="16">
        <v>16</v>
      </c>
      <c r="AF24" s="16">
        <v>17</v>
      </c>
      <c r="AG24" s="16">
        <v>18</v>
      </c>
      <c r="AH24" s="16">
        <v>19</v>
      </c>
      <c r="AI24" s="16">
        <v>19</v>
      </c>
      <c r="AJ24" s="16">
        <v>20</v>
      </c>
      <c r="AK24" s="16">
        <v>18</v>
      </c>
      <c r="AL24" s="16">
        <v>17</v>
      </c>
      <c r="AM24" s="16">
        <v>16</v>
      </c>
      <c r="AN24" s="16">
        <v>15</v>
      </c>
      <c r="AO24" s="16">
        <v>13</v>
      </c>
      <c r="AP24" s="16">
        <v>13</v>
      </c>
      <c r="AQ24" s="16">
        <v>14</v>
      </c>
    </row>
    <row r="25" spans="1:43" ht="12.75" customHeight="1">
      <c r="A25" s="14" t="s">
        <v>113</v>
      </c>
      <c r="B25" s="15" t="s">
        <v>443</v>
      </c>
      <c r="C25" s="16">
        <v>18</v>
      </c>
      <c r="D25" s="16">
        <v>10</v>
      </c>
      <c r="E25" s="16">
        <v>7</v>
      </c>
      <c r="F25" s="16">
        <v>6</v>
      </c>
      <c r="G25" s="16">
        <v>9</v>
      </c>
      <c r="H25" s="16">
        <v>10</v>
      </c>
      <c r="I25" s="16">
        <v>11</v>
      </c>
      <c r="J25" s="16">
        <v>12</v>
      </c>
      <c r="K25" s="16">
        <v>12</v>
      </c>
      <c r="L25" s="16">
        <v>12</v>
      </c>
      <c r="M25" s="16">
        <v>11</v>
      </c>
      <c r="N25" s="16">
        <v>9</v>
      </c>
      <c r="O25" s="16">
        <v>9</v>
      </c>
      <c r="P25" s="16">
        <v>9</v>
      </c>
      <c r="Q25" s="16">
        <v>9</v>
      </c>
      <c r="R25" s="16">
        <v>9</v>
      </c>
      <c r="S25" s="16">
        <v>8</v>
      </c>
      <c r="T25" s="16">
        <v>8</v>
      </c>
      <c r="U25" s="16">
        <v>7</v>
      </c>
      <c r="V25" s="16">
        <v>6</v>
      </c>
      <c r="W25" s="16">
        <v>6</v>
      </c>
      <c r="X25" s="16">
        <v>6</v>
      </c>
      <c r="Y25" s="16">
        <v>7</v>
      </c>
      <c r="Z25" s="16">
        <v>9</v>
      </c>
      <c r="AA25" s="16">
        <v>13</v>
      </c>
      <c r="AB25" s="16">
        <v>16</v>
      </c>
      <c r="AC25" s="16">
        <v>17</v>
      </c>
      <c r="AD25" s="16">
        <v>17</v>
      </c>
      <c r="AE25" s="16">
        <v>16</v>
      </c>
      <c r="AF25" s="16">
        <v>17</v>
      </c>
      <c r="AG25" s="16">
        <v>18</v>
      </c>
      <c r="AH25" s="16">
        <v>19</v>
      </c>
      <c r="AI25" s="16">
        <v>19</v>
      </c>
      <c r="AJ25" s="16">
        <v>20</v>
      </c>
      <c r="AK25" s="16">
        <v>18</v>
      </c>
      <c r="AL25" s="16">
        <v>17</v>
      </c>
      <c r="AM25" s="16">
        <v>16</v>
      </c>
      <c r="AN25" s="16">
        <v>15</v>
      </c>
      <c r="AO25" s="16">
        <v>13</v>
      </c>
      <c r="AP25" s="16">
        <v>13</v>
      </c>
      <c r="AQ25" s="16">
        <v>14</v>
      </c>
    </row>
    <row r="26" spans="1:43" ht="12.75" customHeight="1">
      <c r="A26" s="11" t="s">
        <v>115</v>
      </c>
      <c r="B26" s="15"/>
      <c r="C26" s="16"/>
      <c r="D26" s="16"/>
      <c r="E26" s="16"/>
      <c r="F26" s="16"/>
      <c r="G26" s="16"/>
      <c r="H26" s="16"/>
      <c r="I26" s="16"/>
      <c r="J26" s="16"/>
      <c r="K26" s="16"/>
      <c r="L26" s="16"/>
      <c r="M26" s="16"/>
      <c r="N26" s="16"/>
      <c r="O26" s="16"/>
      <c r="P26" s="16"/>
      <c r="Q26" s="16"/>
      <c r="R26" s="16"/>
      <c r="S26" s="16"/>
      <c r="T26" s="16"/>
      <c r="U26" s="16"/>
      <c r="V26" s="16"/>
      <c r="W26" s="16"/>
      <c r="X26" s="16"/>
      <c r="Y26" s="16"/>
      <c r="Z26" s="16"/>
      <c r="AA26" s="16"/>
      <c r="AB26" s="16"/>
      <c r="AC26" s="16"/>
      <c r="AD26" s="16"/>
      <c r="AE26" s="16"/>
      <c r="AF26" s="16"/>
      <c r="AG26" s="16"/>
      <c r="AH26" s="16"/>
      <c r="AI26" s="16"/>
      <c r="AJ26" s="16"/>
      <c r="AK26" s="16"/>
      <c r="AL26" s="16"/>
      <c r="AM26" s="16"/>
      <c r="AN26" s="16"/>
      <c r="AO26" s="16"/>
      <c r="AP26" s="16"/>
      <c r="AQ26" s="16"/>
    </row>
    <row r="27" spans="1:43" ht="12.75" customHeight="1">
      <c r="A27" s="14" t="s">
        <v>118</v>
      </c>
      <c r="B27" s="15" t="s">
        <v>444</v>
      </c>
      <c r="C27" s="16">
        <v>4</v>
      </c>
      <c r="D27" s="16">
        <v>5</v>
      </c>
      <c r="E27" s="16">
        <v>5</v>
      </c>
      <c r="F27" s="16">
        <v>5</v>
      </c>
      <c r="G27" s="16">
        <v>4</v>
      </c>
      <c r="H27" s="16">
        <v>3</v>
      </c>
      <c r="I27" s="16">
        <v>3</v>
      </c>
      <c r="J27" s="16">
        <v>3</v>
      </c>
      <c r="K27" s="16">
        <v>3</v>
      </c>
      <c r="L27" s="16">
        <v>3</v>
      </c>
      <c r="M27" s="16">
        <v>4</v>
      </c>
      <c r="N27" s="16">
        <v>4</v>
      </c>
      <c r="O27" s="16">
        <v>4</v>
      </c>
      <c r="P27" s="16">
        <v>4</v>
      </c>
      <c r="Q27" s="16">
        <v>4</v>
      </c>
      <c r="R27" s="16">
        <v>4</v>
      </c>
      <c r="S27" s="16">
        <v>3</v>
      </c>
      <c r="T27" s="16">
        <v>3</v>
      </c>
      <c r="U27" s="16">
        <v>3</v>
      </c>
      <c r="V27" s="16">
        <v>3</v>
      </c>
      <c r="W27" s="16">
        <v>3</v>
      </c>
      <c r="X27" s="16">
        <v>3</v>
      </c>
      <c r="Y27" s="16">
        <v>3</v>
      </c>
      <c r="Z27" s="16">
        <v>2</v>
      </c>
      <c r="AA27" s="16">
        <v>1</v>
      </c>
      <c r="AB27" s="16">
        <v>1</v>
      </c>
      <c r="AC27" s="16">
        <v>1</v>
      </c>
      <c r="AD27" s="16">
        <v>0</v>
      </c>
      <c r="AE27" s="16">
        <v>2</v>
      </c>
      <c r="AF27" s="16">
        <v>4</v>
      </c>
      <c r="AG27" s="16">
        <v>7</v>
      </c>
      <c r="AH27" s="16">
        <v>9</v>
      </c>
      <c r="AI27" s="16">
        <v>9</v>
      </c>
      <c r="AJ27" s="16">
        <v>10</v>
      </c>
      <c r="AK27" s="16">
        <v>10</v>
      </c>
      <c r="AL27" s="16">
        <v>10</v>
      </c>
      <c r="AM27" s="16">
        <v>10</v>
      </c>
      <c r="AN27" s="16">
        <v>9</v>
      </c>
      <c r="AO27" s="16">
        <v>10</v>
      </c>
      <c r="AP27" s="16">
        <v>10</v>
      </c>
      <c r="AQ27" s="16">
        <v>9</v>
      </c>
    </row>
    <row r="28" spans="1:43" ht="12.75" customHeight="1">
      <c r="A28" s="14" t="s">
        <v>95</v>
      </c>
      <c r="B28" s="15" t="s">
        <v>445</v>
      </c>
      <c r="C28" s="16">
        <v>144</v>
      </c>
      <c r="D28" s="16">
        <v>144</v>
      </c>
      <c r="E28" s="16">
        <v>143</v>
      </c>
      <c r="F28" s="16">
        <v>142</v>
      </c>
      <c r="G28" s="16">
        <v>139</v>
      </c>
      <c r="H28" s="16">
        <v>137</v>
      </c>
      <c r="I28" s="16">
        <v>136</v>
      </c>
      <c r="J28" s="16">
        <v>135</v>
      </c>
      <c r="K28" s="16">
        <v>134</v>
      </c>
      <c r="L28" s="16">
        <v>135</v>
      </c>
      <c r="M28" s="16">
        <v>137</v>
      </c>
      <c r="N28" s="16">
        <v>140</v>
      </c>
      <c r="O28" s="16">
        <v>144</v>
      </c>
      <c r="P28" s="16">
        <v>147</v>
      </c>
      <c r="Q28" s="16">
        <v>150</v>
      </c>
      <c r="R28" s="16">
        <v>152</v>
      </c>
      <c r="S28" s="16">
        <v>153</v>
      </c>
      <c r="T28" s="16">
        <v>153</v>
      </c>
      <c r="U28" s="16">
        <v>150</v>
      </c>
      <c r="V28" s="16">
        <v>145</v>
      </c>
      <c r="W28" s="16">
        <v>139</v>
      </c>
      <c r="X28" s="16">
        <v>139</v>
      </c>
      <c r="Y28" s="16">
        <v>146</v>
      </c>
      <c r="Z28" s="16">
        <v>160</v>
      </c>
      <c r="AA28" s="16">
        <v>180</v>
      </c>
      <c r="AB28" s="16">
        <v>193</v>
      </c>
      <c r="AC28" s="16">
        <v>198</v>
      </c>
      <c r="AD28" s="16">
        <v>195</v>
      </c>
      <c r="AE28" s="16">
        <v>185</v>
      </c>
      <c r="AF28" s="16">
        <v>179</v>
      </c>
      <c r="AG28" s="16">
        <v>177</v>
      </c>
      <c r="AH28" s="16">
        <v>180</v>
      </c>
      <c r="AI28" s="16">
        <v>186</v>
      </c>
      <c r="AJ28" s="16">
        <v>192</v>
      </c>
      <c r="AK28" s="16">
        <v>196</v>
      </c>
      <c r="AL28" s="16">
        <v>200</v>
      </c>
      <c r="AM28" s="16">
        <v>203</v>
      </c>
      <c r="AN28" s="16">
        <v>206</v>
      </c>
      <c r="AO28" s="16">
        <v>210</v>
      </c>
      <c r="AP28" s="16">
        <v>214</v>
      </c>
      <c r="AQ28" s="16">
        <v>219</v>
      </c>
    </row>
    <row r="29" spans="1:43" ht="12.75" customHeight="1">
      <c r="A29" s="14" t="s">
        <v>121</v>
      </c>
      <c r="B29" s="15" t="s">
        <v>446</v>
      </c>
      <c r="C29" s="16">
        <v>148</v>
      </c>
      <c r="D29" s="16">
        <v>149</v>
      </c>
      <c r="E29" s="16">
        <v>148</v>
      </c>
      <c r="F29" s="16">
        <v>147</v>
      </c>
      <c r="G29" s="16">
        <v>143</v>
      </c>
      <c r="H29" s="16">
        <v>140</v>
      </c>
      <c r="I29" s="16">
        <v>138</v>
      </c>
      <c r="J29" s="16">
        <v>137</v>
      </c>
      <c r="K29" s="16">
        <v>137</v>
      </c>
      <c r="L29" s="16">
        <v>138</v>
      </c>
      <c r="M29" s="16">
        <v>140</v>
      </c>
      <c r="N29" s="16">
        <v>143</v>
      </c>
      <c r="O29" s="16">
        <v>148</v>
      </c>
      <c r="P29" s="16">
        <v>151</v>
      </c>
      <c r="Q29" s="16">
        <v>154</v>
      </c>
      <c r="R29" s="16">
        <v>156</v>
      </c>
      <c r="S29" s="16">
        <v>157</v>
      </c>
      <c r="T29" s="16">
        <v>156</v>
      </c>
      <c r="U29" s="16">
        <v>153</v>
      </c>
      <c r="V29" s="16">
        <v>148</v>
      </c>
      <c r="W29" s="16">
        <v>142</v>
      </c>
      <c r="X29" s="16">
        <v>142</v>
      </c>
      <c r="Y29" s="16">
        <v>149</v>
      </c>
      <c r="Z29" s="16">
        <v>162</v>
      </c>
      <c r="AA29" s="16">
        <v>181</v>
      </c>
      <c r="AB29" s="16">
        <v>193</v>
      </c>
      <c r="AC29" s="16">
        <v>198</v>
      </c>
      <c r="AD29" s="16">
        <v>196</v>
      </c>
      <c r="AE29" s="16">
        <v>187</v>
      </c>
      <c r="AF29" s="16">
        <v>183</v>
      </c>
      <c r="AG29" s="16">
        <v>184</v>
      </c>
      <c r="AH29" s="16">
        <v>188</v>
      </c>
      <c r="AI29" s="16">
        <v>196</v>
      </c>
      <c r="AJ29" s="16">
        <v>202</v>
      </c>
      <c r="AK29" s="16">
        <v>206</v>
      </c>
      <c r="AL29" s="16">
        <v>210</v>
      </c>
      <c r="AM29" s="16">
        <v>212</v>
      </c>
      <c r="AN29" s="16">
        <v>215</v>
      </c>
      <c r="AO29" s="16">
        <v>220</v>
      </c>
      <c r="AP29" s="16">
        <v>224</v>
      </c>
      <c r="AQ29" s="16">
        <v>229</v>
      </c>
    </row>
    <row r="30" spans="1:43" ht="12.75" customHeight="1">
      <c r="A30" s="20" t="s">
        <v>123</v>
      </c>
      <c r="B30" s="15" t="s">
        <v>447</v>
      </c>
      <c r="C30" s="16">
        <v>166</v>
      </c>
      <c r="D30" s="16">
        <v>159</v>
      </c>
      <c r="E30" s="16">
        <v>155</v>
      </c>
      <c r="F30" s="16">
        <v>153</v>
      </c>
      <c r="G30" s="16">
        <v>152</v>
      </c>
      <c r="H30" s="16">
        <v>151</v>
      </c>
      <c r="I30" s="16">
        <v>149</v>
      </c>
      <c r="J30" s="16">
        <v>149</v>
      </c>
      <c r="K30" s="16">
        <v>150</v>
      </c>
      <c r="L30" s="16">
        <v>150</v>
      </c>
      <c r="M30" s="16">
        <v>151</v>
      </c>
      <c r="N30" s="16">
        <v>153</v>
      </c>
      <c r="O30" s="16">
        <v>157</v>
      </c>
      <c r="P30" s="16">
        <v>161</v>
      </c>
      <c r="Q30" s="16">
        <v>163</v>
      </c>
      <c r="R30" s="16">
        <v>165</v>
      </c>
      <c r="S30" s="16">
        <v>165</v>
      </c>
      <c r="T30" s="16">
        <v>164</v>
      </c>
      <c r="U30" s="16">
        <v>161</v>
      </c>
      <c r="V30" s="16">
        <v>155</v>
      </c>
      <c r="W30" s="16">
        <v>148</v>
      </c>
      <c r="X30" s="16">
        <v>148</v>
      </c>
      <c r="Y30" s="16">
        <v>156</v>
      </c>
      <c r="Z30" s="16">
        <v>171</v>
      </c>
      <c r="AA30" s="16">
        <v>194</v>
      </c>
      <c r="AB30" s="16">
        <v>209</v>
      </c>
      <c r="AC30" s="16">
        <v>216</v>
      </c>
      <c r="AD30" s="16">
        <v>213</v>
      </c>
      <c r="AE30" s="16">
        <v>204</v>
      </c>
      <c r="AF30" s="16">
        <v>201</v>
      </c>
      <c r="AG30" s="16">
        <v>202</v>
      </c>
      <c r="AH30" s="16">
        <v>207</v>
      </c>
      <c r="AI30" s="16">
        <v>215</v>
      </c>
      <c r="AJ30" s="16">
        <v>221</v>
      </c>
      <c r="AK30" s="16">
        <v>224</v>
      </c>
      <c r="AL30" s="16">
        <v>227</v>
      </c>
      <c r="AM30" s="16">
        <v>228</v>
      </c>
      <c r="AN30" s="16">
        <v>230</v>
      </c>
      <c r="AO30" s="16">
        <v>233</v>
      </c>
      <c r="AP30" s="16">
        <v>237</v>
      </c>
      <c r="AQ30" s="16">
        <v>242</v>
      </c>
    </row>
    <row r="31" spans="1:43" ht="12.75" customHeight="1">
      <c r="A31" s="20"/>
      <c r="B31" s="15"/>
      <c r="C31" s="16"/>
      <c r="D31" s="16"/>
      <c r="E31" s="16"/>
      <c r="F31" s="16"/>
      <c r="G31" s="16"/>
      <c r="H31" s="16"/>
      <c r="I31" s="16"/>
      <c r="J31" s="16"/>
      <c r="K31" s="16"/>
      <c r="L31" s="16"/>
      <c r="M31" s="16"/>
      <c r="N31" s="16"/>
      <c r="O31" s="16"/>
      <c r="P31" s="16"/>
      <c r="Q31" s="16"/>
      <c r="R31" s="16"/>
      <c r="S31" s="16"/>
      <c r="T31" s="16"/>
      <c r="U31" s="16"/>
      <c r="V31" s="16"/>
      <c r="W31" s="16"/>
      <c r="X31" s="16"/>
      <c r="Y31" s="16"/>
      <c r="Z31" s="16"/>
      <c r="AA31" s="16"/>
      <c r="AB31" s="16"/>
      <c r="AC31" s="16"/>
      <c r="AD31" s="16"/>
      <c r="AE31" s="16"/>
      <c r="AF31" s="16"/>
      <c r="AG31" s="16"/>
      <c r="AH31" s="16"/>
      <c r="AI31" s="16"/>
      <c r="AJ31" s="16"/>
      <c r="AK31" s="16"/>
      <c r="AL31" s="16"/>
      <c r="AM31" s="16"/>
      <c r="AN31" s="16"/>
      <c r="AO31" s="16"/>
      <c r="AP31" s="16"/>
      <c r="AQ31" s="16"/>
    </row>
    <row r="32" spans="1:43" ht="12.75" customHeight="1">
      <c r="A32" s="11" t="s">
        <v>125</v>
      </c>
      <c r="B32" s="15"/>
      <c r="C32" s="16"/>
      <c r="D32" s="16"/>
      <c r="E32" s="16"/>
      <c r="F32" s="16"/>
      <c r="G32" s="16"/>
      <c r="H32" s="16"/>
      <c r="I32" s="16"/>
      <c r="J32" s="16"/>
      <c r="K32" s="16"/>
      <c r="L32" s="16"/>
      <c r="M32" s="16"/>
      <c r="N32" s="16"/>
      <c r="O32" s="16"/>
      <c r="P32" s="16"/>
      <c r="Q32" s="16"/>
      <c r="R32" s="16"/>
      <c r="S32" s="16"/>
      <c r="T32" s="16"/>
      <c r="U32" s="16"/>
      <c r="V32" s="16"/>
      <c r="W32" s="16"/>
      <c r="X32" s="16"/>
      <c r="Y32" s="16"/>
      <c r="Z32" s="16"/>
      <c r="AA32" s="16"/>
      <c r="AB32" s="16"/>
      <c r="AC32" s="16"/>
      <c r="AD32" s="16"/>
      <c r="AE32" s="16"/>
      <c r="AF32" s="16"/>
      <c r="AG32" s="16"/>
      <c r="AH32" s="16"/>
      <c r="AI32" s="16"/>
      <c r="AJ32" s="16"/>
      <c r="AK32" s="16"/>
      <c r="AL32" s="16"/>
      <c r="AM32" s="16"/>
      <c r="AN32" s="16"/>
      <c r="AO32" s="16"/>
      <c r="AP32" s="16"/>
      <c r="AQ32" s="16"/>
    </row>
    <row r="33" spans="1:43" ht="12.75" customHeight="1">
      <c r="A33" s="14" t="s">
        <v>126</v>
      </c>
      <c r="B33" s="15" t="s">
        <v>448</v>
      </c>
      <c r="C33" s="16">
        <v>203</v>
      </c>
      <c r="D33" s="16">
        <v>208</v>
      </c>
      <c r="E33" s="16">
        <v>211</v>
      </c>
      <c r="F33" s="16">
        <v>268</v>
      </c>
      <c r="G33" s="16">
        <v>237</v>
      </c>
      <c r="H33" s="16">
        <v>261</v>
      </c>
      <c r="I33" s="16">
        <v>255</v>
      </c>
      <c r="J33" s="16">
        <v>297</v>
      </c>
      <c r="K33" s="16">
        <v>231</v>
      </c>
      <c r="L33" s="16">
        <v>241</v>
      </c>
      <c r="M33" s="16">
        <v>247</v>
      </c>
      <c r="N33" s="16">
        <v>304</v>
      </c>
      <c r="O33" s="16">
        <v>264</v>
      </c>
      <c r="P33" s="16">
        <v>287</v>
      </c>
      <c r="Q33" s="16">
        <v>282</v>
      </c>
      <c r="R33" s="16">
        <v>291</v>
      </c>
      <c r="S33" s="16">
        <v>245</v>
      </c>
      <c r="T33" s="16">
        <v>256</v>
      </c>
      <c r="U33" s="16">
        <v>262</v>
      </c>
      <c r="V33" s="16">
        <v>302</v>
      </c>
      <c r="W33" s="16">
        <v>236</v>
      </c>
      <c r="X33" s="16">
        <v>257</v>
      </c>
      <c r="Y33" s="16">
        <v>276</v>
      </c>
      <c r="Z33" s="16">
        <v>386</v>
      </c>
      <c r="AA33" s="16">
        <v>290</v>
      </c>
      <c r="AB33" s="16">
        <v>302</v>
      </c>
      <c r="AC33" s="16">
        <v>329</v>
      </c>
      <c r="AD33" s="16">
        <v>427</v>
      </c>
      <c r="AE33" s="16">
        <v>321</v>
      </c>
      <c r="AF33" s="16">
        <v>364</v>
      </c>
      <c r="AG33" s="16">
        <v>385</v>
      </c>
      <c r="AH33" s="16">
        <v>503</v>
      </c>
      <c r="AI33" s="16">
        <v>328</v>
      </c>
      <c r="AJ33" s="16">
        <v>334</v>
      </c>
      <c r="AK33" s="16">
        <v>340</v>
      </c>
      <c r="AL33" s="16">
        <v>431</v>
      </c>
      <c r="AM33" s="16">
        <v>343</v>
      </c>
      <c r="AN33" s="16">
        <v>353</v>
      </c>
      <c r="AO33" s="16">
        <v>350</v>
      </c>
      <c r="AP33" s="16">
        <v>447</v>
      </c>
      <c r="AQ33" s="16">
        <v>360</v>
      </c>
    </row>
    <row r="34" spans="1:43" ht="12.75" customHeight="1">
      <c r="A34" s="14" t="s">
        <v>128</v>
      </c>
      <c r="B34" s="15" t="s">
        <v>449</v>
      </c>
      <c r="C34" s="16">
        <v>795</v>
      </c>
      <c r="D34" s="16">
        <v>846</v>
      </c>
      <c r="E34" s="16">
        <v>695</v>
      </c>
      <c r="F34" s="16">
        <v>686</v>
      </c>
      <c r="G34" s="16">
        <v>920</v>
      </c>
      <c r="H34" s="16">
        <v>697</v>
      </c>
      <c r="I34" s="16">
        <v>841</v>
      </c>
      <c r="J34" s="16">
        <v>747</v>
      </c>
      <c r="K34" s="16">
        <v>1013</v>
      </c>
      <c r="L34" s="16">
        <v>812</v>
      </c>
      <c r="M34" s="16">
        <v>956</v>
      </c>
      <c r="N34" s="16">
        <v>859</v>
      </c>
      <c r="O34" s="16">
        <v>1346</v>
      </c>
      <c r="P34" s="16">
        <v>934</v>
      </c>
      <c r="Q34" s="16">
        <v>911</v>
      </c>
      <c r="R34" s="16">
        <v>946</v>
      </c>
      <c r="S34" s="16">
        <v>1200</v>
      </c>
      <c r="T34" s="16">
        <v>1122</v>
      </c>
      <c r="U34" s="16">
        <v>1052</v>
      </c>
      <c r="V34" s="16">
        <v>1271</v>
      </c>
      <c r="W34" s="16">
        <v>1442</v>
      </c>
      <c r="X34" s="16">
        <v>1102</v>
      </c>
      <c r="Y34" s="16">
        <v>1115</v>
      </c>
      <c r="Z34" s="16">
        <v>1144</v>
      </c>
      <c r="AA34" s="16">
        <v>1463</v>
      </c>
      <c r="AB34" s="16">
        <v>1208</v>
      </c>
      <c r="AC34" s="16">
        <v>1088</v>
      </c>
      <c r="AD34" s="16">
        <v>1078</v>
      </c>
      <c r="AE34" s="16">
        <v>1246</v>
      </c>
      <c r="AF34" s="16">
        <v>1301</v>
      </c>
      <c r="AG34" s="16">
        <v>1180</v>
      </c>
      <c r="AH34" s="16">
        <v>1516</v>
      </c>
      <c r="AI34" s="16">
        <v>1918</v>
      </c>
      <c r="AJ34" s="16">
        <v>2014</v>
      </c>
      <c r="AK34" s="16">
        <v>1845</v>
      </c>
      <c r="AL34" s="16">
        <v>2103</v>
      </c>
      <c r="AM34" s="16">
        <v>1744</v>
      </c>
      <c r="AN34" s="16">
        <v>1717</v>
      </c>
      <c r="AO34" s="16">
        <v>1306</v>
      </c>
      <c r="AP34" s="16">
        <v>1779</v>
      </c>
      <c r="AQ34" s="16">
        <v>1433</v>
      </c>
    </row>
    <row r="35" spans="1:43" ht="12.75" customHeight="1">
      <c r="A35" s="14" t="s">
        <v>130</v>
      </c>
      <c r="B35" s="15" t="s">
        <v>450</v>
      </c>
      <c r="C35" s="16">
        <v>998</v>
      </c>
      <c r="D35" s="16">
        <v>1054</v>
      </c>
      <c r="E35" s="16">
        <v>906</v>
      </c>
      <c r="F35" s="16">
        <v>955</v>
      </c>
      <c r="G35" s="16">
        <v>1158</v>
      </c>
      <c r="H35" s="16">
        <v>958</v>
      </c>
      <c r="I35" s="16">
        <v>1096</v>
      </c>
      <c r="J35" s="16">
        <v>1043</v>
      </c>
      <c r="K35" s="16">
        <v>1243</v>
      </c>
      <c r="L35" s="16">
        <v>1053</v>
      </c>
      <c r="M35" s="16">
        <v>1204</v>
      </c>
      <c r="N35" s="16">
        <v>1163</v>
      </c>
      <c r="O35" s="16">
        <v>1610</v>
      </c>
      <c r="P35" s="16">
        <v>1220</v>
      </c>
      <c r="Q35" s="16">
        <v>1194</v>
      </c>
      <c r="R35" s="16">
        <v>1238</v>
      </c>
      <c r="S35" s="16">
        <v>1445</v>
      </c>
      <c r="T35" s="16">
        <v>1377</v>
      </c>
      <c r="U35" s="16">
        <v>1314</v>
      </c>
      <c r="V35" s="16">
        <v>1573</v>
      </c>
      <c r="W35" s="16">
        <v>1678</v>
      </c>
      <c r="X35" s="16">
        <v>1359</v>
      </c>
      <c r="Y35" s="16">
        <v>1391</v>
      </c>
      <c r="Z35" s="16">
        <v>1530</v>
      </c>
      <c r="AA35" s="16">
        <v>1753</v>
      </c>
      <c r="AB35" s="16">
        <v>1510</v>
      </c>
      <c r="AC35" s="16">
        <v>1417</v>
      </c>
      <c r="AD35" s="16">
        <v>1504</v>
      </c>
      <c r="AE35" s="16">
        <v>1567</v>
      </c>
      <c r="AF35" s="16">
        <v>1665</v>
      </c>
      <c r="AG35" s="16">
        <v>1565</v>
      </c>
      <c r="AH35" s="16">
        <v>2018</v>
      </c>
      <c r="AI35" s="16">
        <v>2245</v>
      </c>
      <c r="AJ35" s="16">
        <v>2348</v>
      </c>
      <c r="AK35" s="16">
        <v>2185</v>
      </c>
      <c r="AL35" s="16">
        <v>2534</v>
      </c>
      <c r="AM35" s="16">
        <v>2087</v>
      </c>
      <c r="AN35" s="16">
        <v>2069</v>
      </c>
      <c r="AO35" s="16">
        <v>1656</v>
      </c>
      <c r="AP35" s="16">
        <v>2226</v>
      </c>
      <c r="AQ35" s="16">
        <v>1794</v>
      </c>
    </row>
    <row r="36" spans="1:43" ht="12.75" customHeight="1">
      <c r="A36" s="14" t="s">
        <v>132</v>
      </c>
      <c r="B36" s="15" t="s">
        <v>451</v>
      </c>
      <c r="C36" s="16">
        <v>117</v>
      </c>
      <c r="D36" s="16">
        <v>121</v>
      </c>
      <c r="E36" s="16">
        <v>126</v>
      </c>
      <c r="F36" s="16">
        <v>132</v>
      </c>
      <c r="G36" s="16">
        <v>130</v>
      </c>
      <c r="H36" s="16">
        <v>131</v>
      </c>
      <c r="I36" s="16">
        <v>130</v>
      </c>
      <c r="J36" s="16">
        <v>130</v>
      </c>
      <c r="K36" s="16">
        <v>125</v>
      </c>
      <c r="L36" s="16">
        <v>126</v>
      </c>
      <c r="M36" s="16">
        <v>128</v>
      </c>
      <c r="N36" s="16">
        <v>130</v>
      </c>
      <c r="O36" s="16">
        <v>125</v>
      </c>
      <c r="P36" s="16">
        <v>125</v>
      </c>
      <c r="Q36" s="16">
        <v>127</v>
      </c>
      <c r="R36" s="16">
        <v>127</v>
      </c>
      <c r="S36" s="16">
        <v>122</v>
      </c>
      <c r="T36" s="16">
        <v>123</v>
      </c>
      <c r="U36" s="16">
        <v>125</v>
      </c>
      <c r="V36" s="16">
        <v>126</v>
      </c>
      <c r="W36" s="16">
        <v>129</v>
      </c>
      <c r="X36" s="16">
        <v>132</v>
      </c>
      <c r="Y36" s="16">
        <v>135</v>
      </c>
      <c r="Z36" s="16">
        <v>139</v>
      </c>
      <c r="AA36" s="16">
        <v>140</v>
      </c>
      <c r="AB36" s="16">
        <v>146</v>
      </c>
      <c r="AC36" s="16">
        <v>151</v>
      </c>
      <c r="AD36" s="16">
        <v>163</v>
      </c>
      <c r="AE36" s="16">
        <v>156</v>
      </c>
      <c r="AF36" s="16">
        <v>162</v>
      </c>
      <c r="AG36" s="16">
        <v>168</v>
      </c>
      <c r="AH36" s="16">
        <v>173</v>
      </c>
      <c r="AI36" s="16">
        <v>173</v>
      </c>
      <c r="AJ36" s="16">
        <v>177</v>
      </c>
      <c r="AK36" s="16">
        <v>180</v>
      </c>
      <c r="AL36" s="16">
        <v>183</v>
      </c>
      <c r="AM36" s="16">
        <v>184</v>
      </c>
      <c r="AN36" s="16">
        <v>185</v>
      </c>
      <c r="AO36" s="16">
        <v>188</v>
      </c>
      <c r="AP36" s="16">
        <v>191</v>
      </c>
      <c r="AQ36" s="16">
        <v>193</v>
      </c>
    </row>
    <row r="37" spans="1:43" ht="12.75" customHeight="1">
      <c r="A37" s="14" t="s">
        <v>134</v>
      </c>
      <c r="B37" s="15" t="s">
        <v>452</v>
      </c>
      <c r="C37" s="16">
        <v>881</v>
      </c>
      <c r="D37" s="16">
        <v>933</v>
      </c>
      <c r="E37" s="16">
        <v>780</v>
      </c>
      <c r="F37" s="16">
        <v>823</v>
      </c>
      <c r="G37" s="16">
        <v>1028</v>
      </c>
      <c r="H37" s="16">
        <v>827</v>
      </c>
      <c r="I37" s="16">
        <v>966</v>
      </c>
      <c r="J37" s="16">
        <v>913</v>
      </c>
      <c r="K37" s="16">
        <v>1118</v>
      </c>
      <c r="L37" s="16">
        <v>927</v>
      </c>
      <c r="M37" s="16">
        <v>1075</v>
      </c>
      <c r="N37" s="16">
        <v>1033</v>
      </c>
      <c r="O37" s="16">
        <v>1485</v>
      </c>
      <c r="P37" s="16">
        <v>1095</v>
      </c>
      <c r="Q37" s="16">
        <v>1067</v>
      </c>
      <c r="R37" s="16">
        <v>1110</v>
      </c>
      <c r="S37" s="16">
        <v>1323</v>
      </c>
      <c r="T37" s="16">
        <v>1254</v>
      </c>
      <c r="U37" s="16">
        <v>1189</v>
      </c>
      <c r="V37" s="16">
        <v>1447</v>
      </c>
      <c r="W37" s="16">
        <v>1549</v>
      </c>
      <c r="X37" s="16">
        <v>1227</v>
      </c>
      <c r="Y37" s="16">
        <v>1256</v>
      </c>
      <c r="Z37" s="16">
        <v>1391</v>
      </c>
      <c r="AA37" s="16">
        <v>1613</v>
      </c>
      <c r="AB37" s="16">
        <v>1365</v>
      </c>
      <c r="AC37" s="16">
        <v>1266</v>
      </c>
      <c r="AD37" s="16">
        <v>1342</v>
      </c>
      <c r="AE37" s="16">
        <v>1411</v>
      </c>
      <c r="AF37" s="16">
        <v>1502</v>
      </c>
      <c r="AG37" s="16">
        <v>1397</v>
      </c>
      <c r="AH37" s="16">
        <v>1846</v>
      </c>
      <c r="AI37" s="16">
        <v>2072</v>
      </c>
      <c r="AJ37" s="16">
        <v>2171</v>
      </c>
      <c r="AK37" s="16">
        <v>2006</v>
      </c>
      <c r="AL37" s="16">
        <v>2351</v>
      </c>
      <c r="AM37" s="16">
        <v>1903</v>
      </c>
      <c r="AN37" s="16">
        <v>1884</v>
      </c>
      <c r="AO37" s="16">
        <v>1468</v>
      </c>
      <c r="AP37" s="16">
        <v>2035</v>
      </c>
      <c r="AQ37" s="16">
        <v>1601</v>
      </c>
    </row>
    <row r="38" spans="1:43" ht="12.75" customHeight="1">
      <c r="A38" s="11" t="s">
        <v>139</v>
      </c>
      <c r="B38" s="15"/>
      <c r="C38" s="16"/>
      <c r="D38" s="16"/>
      <c r="E38" s="16"/>
      <c r="F38" s="16"/>
      <c r="G38" s="16"/>
      <c r="H38" s="16"/>
      <c r="I38" s="16"/>
      <c r="J38" s="16"/>
      <c r="K38" s="16"/>
      <c r="L38" s="16"/>
      <c r="M38" s="16"/>
      <c r="N38" s="16"/>
      <c r="O38" s="16"/>
      <c r="P38" s="16"/>
      <c r="Q38" s="16"/>
      <c r="R38" s="16"/>
      <c r="S38" s="16"/>
      <c r="T38" s="16"/>
      <c r="U38" s="16"/>
      <c r="V38" s="16"/>
      <c r="W38" s="16"/>
      <c r="X38" s="16"/>
      <c r="Y38" s="16"/>
      <c r="Z38" s="16"/>
      <c r="AA38" s="16"/>
      <c r="AB38" s="16"/>
      <c r="AC38" s="16"/>
      <c r="AD38" s="16"/>
      <c r="AE38" s="16"/>
      <c r="AF38" s="16"/>
      <c r="AG38" s="16"/>
      <c r="AH38" s="16"/>
      <c r="AI38" s="16"/>
      <c r="AJ38" s="16"/>
      <c r="AK38" s="16"/>
      <c r="AL38" s="16"/>
      <c r="AM38" s="16"/>
      <c r="AN38" s="16"/>
      <c r="AO38" s="16"/>
      <c r="AP38" s="16"/>
      <c r="AQ38" s="16"/>
    </row>
    <row r="39" spans="1:43" ht="12.75" customHeight="1">
      <c r="A39" s="14" t="s">
        <v>326</v>
      </c>
      <c r="B39" s="15" t="s">
        <v>453</v>
      </c>
      <c r="C39" s="16">
        <v>719</v>
      </c>
      <c r="D39" s="16">
        <v>729</v>
      </c>
      <c r="E39" s="16">
        <v>742</v>
      </c>
      <c r="F39" s="16">
        <v>757</v>
      </c>
      <c r="G39" s="16">
        <v>774</v>
      </c>
      <c r="H39" s="16">
        <v>787</v>
      </c>
      <c r="I39" s="16">
        <v>797</v>
      </c>
      <c r="J39" s="16">
        <v>802</v>
      </c>
      <c r="K39" s="16">
        <v>804</v>
      </c>
      <c r="L39" s="16">
        <v>808</v>
      </c>
      <c r="M39" s="16">
        <v>815</v>
      </c>
      <c r="N39" s="16">
        <v>824</v>
      </c>
      <c r="O39" s="16">
        <v>836</v>
      </c>
      <c r="P39" s="16">
        <v>846</v>
      </c>
      <c r="Q39" s="16">
        <v>854</v>
      </c>
      <c r="R39" s="16">
        <v>835</v>
      </c>
      <c r="S39" s="16">
        <v>663</v>
      </c>
      <c r="T39" s="16">
        <v>832</v>
      </c>
      <c r="U39" s="16">
        <v>878</v>
      </c>
      <c r="V39" s="16">
        <v>889</v>
      </c>
      <c r="W39" s="16">
        <v>903</v>
      </c>
      <c r="X39" s="16">
        <v>869</v>
      </c>
      <c r="Y39" s="16">
        <v>890</v>
      </c>
      <c r="Z39" s="16">
        <v>991</v>
      </c>
      <c r="AA39" s="16">
        <v>1076</v>
      </c>
      <c r="AB39" s="16">
        <v>1119</v>
      </c>
      <c r="AC39" s="16">
        <v>1144</v>
      </c>
      <c r="AD39" s="16">
        <v>1152</v>
      </c>
      <c r="AE39" s="16">
        <v>1142</v>
      </c>
      <c r="AF39" s="16">
        <v>1145</v>
      </c>
      <c r="AG39" s="16">
        <v>1161</v>
      </c>
      <c r="AH39" s="16">
        <v>1190</v>
      </c>
      <c r="AI39" s="16">
        <v>1231</v>
      </c>
      <c r="AJ39" s="16">
        <v>1265</v>
      </c>
      <c r="AK39" s="16">
        <v>1290</v>
      </c>
      <c r="AL39" s="16">
        <v>1307</v>
      </c>
      <c r="AM39" s="16">
        <v>1315</v>
      </c>
      <c r="AN39" s="16">
        <v>1328</v>
      </c>
      <c r="AO39" s="16">
        <v>1343</v>
      </c>
      <c r="AP39" s="16">
        <v>1362</v>
      </c>
      <c r="AQ39" s="16">
        <v>1384</v>
      </c>
    </row>
    <row r="40" spans="1:43" ht="12.75" customHeight="1">
      <c r="A40" s="14" t="s">
        <v>137</v>
      </c>
      <c r="B40" s="15" t="s">
        <v>454</v>
      </c>
      <c r="C40" s="16">
        <v>162</v>
      </c>
      <c r="D40" s="16">
        <v>204</v>
      </c>
      <c r="E40" s="16">
        <v>39</v>
      </c>
      <c r="F40" s="16">
        <v>66</v>
      </c>
      <c r="G40" s="16">
        <v>254</v>
      </c>
      <c r="H40" s="16">
        <v>40</v>
      </c>
      <c r="I40" s="16">
        <v>169</v>
      </c>
      <c r="J40" s="16">
        <v>111</v>
      </c>
      <c r="K40" s="16">
        <v>315</v>
      </c>
      <c r="L40" s="16">
        <v>119</v>
      </c>
      <c r="M40" s="16">
        <v>261</v>
      </c>
      <c r="N40" s="16">
        <v>209</v>
      </c>
      <c r="O40" s="16">
        <v>649</v>
      </c>
      <c r="P40" s="16">
        <v>249</v>
      </c>
      <c r="Q40" s="16">
        <v>213</v>
      </c>
      <c r="R40" s="16">
        <v>275</v>
      </c>
      <c r="S40" s="16">
        <v>660</v>
      </c>
      <c r="T40" s="16">
        <v>423</v>
      </c>
      <c r="U40" s="16">
        <v>311</v>
      </c>
      <c r="V40" s="16">
        <v>558</v>
      </c>
      <c r="W40" s="16">
        <v>646</v>
      </c>
      <c r="X40" s="16">
        <v>358</v>
      </c>
      <c r="Y40" s="16">
        <v>366</v>
      </c>
      <c r="Z40" s="16">
        <v>401</v>
      </c>
      <c r="AA40" s="16">
        <v>537</v>
      </c>
      <c r="AB40" s="16">
        <v>246</v>
      </c>
      <c r="AC40" s="16">
        <v>122</v>
      </c>
      <c r="AD40" s="16">
        <v>190</v>
      </c>
      <c r="AE40" s="16">
        <v>269</v>
      </c>
      <c r="AF40" s="16">
        <v>357</v>
      </c>
      <c r="AG40" s="16">
        <v>236</v>
      </c>
      <c r="AH40" s="16">
        <v>656</v>
      </c>
      <c r="AI40" s="16">
        <v>841</v>
      </c>
      <c r="AJ40" s="16">
        <v>906</v>
      </c>
      <c r="AK40" s="16">
        <v>716</v>
      </c>
      <c r="AL40" s="16">
        <v>1044</v>
      </c>
      <c r="AM40" s="16">
        <v>588</v>
      </c>
      <c r="AN40" s="16">
        <v>556</v>
      </c>
      <c r="AO40" s="16">
        <v>125</v>
      </c>
      <c r="AP40" s="16">
        <v>673</v>
      </c>
      <c r="AQ40" s="16">
        <v>217</v>
      </c>
    </row>
    <row r="41" spans="1:43" ht="12.75" customHeight="1">
      <c r="A41" s="14" t="s">
        <v>139</v>
      </c>
      <c r="B41" s="15" t="s">
        <v>455</v>
      </c>
      <c r="C41" s="16">
        <v>881</v>
      </c>
      <c r="D41" s="16">
        <v>933</v>
      </c>
      <c r="E41" s="16">
        <v>780</v>
      </c>
      <c r="F41" s="16">
        <v>823</v>
      </c>
      <c r="G41" s="16">
        <v>1028</v>
      </c>
      <c r="H41" s="16">
        <v>827</v>
      </c>
      <c r="I41" s="16">
        <v>966</v>
      </c>
      <c r="J41" s="16">
        <v>913</v>
      </c>
      <c r="K41" s="16">
        <v>1118</v>
      </c>
      <c r="L41" s="16">
        <v>927</v>
      </c>
      <c r="M41" s="16">
        <v>1075</v>
      </c>
      <c r="N41" s="16">
        <v>1033</v>
      </c>
      <c r="O41" s="16">
        <v>1485</v>
      </c>
      <c r="P41" s="16">
        <v>1095</v>
      </c>
      <c r="Q41" s="16">
        <v>1067</v>
      </c>
      <c r="R41" s="16">
        <v>1110</v>
      </c>
      <c r="S41" s="16">
        <v>1323</v>
      </c>
      <c r="T41" s="16">
        <v>1254</v>
      </c>
      <c r="U41" s="16">
        <v>1189</v>
      </c>
      <c r="V41" s="16">
        <v>1447</v>
      </c>
      <c r="W41" s="16">
        <v>1549</v>
      </c>
      <c r="X41" s="16">
        <v>1227</v>
      </c>
      <c r="Y41" s="16">
        <v>1256</v>
      </c>
      <c r="Z41" s="16">
        <v>1391</v>
      </c>
      <c r="AA41" s="16">
        <v>1613</v>
      </c>
      <c r="AB41" s="16">
        <v>1365</v>
      </c>
      <c r="AC41" s="16">
        <v>1266</v>
      </c>
      <c r="AD41" s="16">
        <v>1342</v>
      </c>
      <c r="AE41" s="16">
        <v>1411</v>
      </c>
      <c r="AF41" s="16">
        <v>1502</v>
      </c>
      <c r="AG41" s="16">
        <v>1397</v>
      </c>
      <c r="AH41" s="16">
        <v>1846</v>
      </c>
      <c r="AI41" s="16">
        <v>2072</v>
      </c>
      <c r="AJ41" s="16">
        <v>2171</v>
      </c>
      <c r="AK41" s="16">
        <v>2006</v>
      </c>
      <c r="AL41" s="16">
        <v>2351</v>
      </c>
      <c r="AM41" s="16">
        <v>1903</v>
      </c>
      <c r="AN41" s="16">
        <v>1884</v>
      </c>
      <c r="AO41" s="16">
        <v>1468</v>
      </c>
      <c r="AP41" s="16">
        <v>2035</v>
      </c>
      <c r="AQ41" s="16">
        <v>1601</v>
      </c>
    </row>
    <row r="42" spans="1:43" ht="12.75" customHeight="1">
      <c r="A42" s="20"/>
      <c r="C42" s="16"/>
      <c r="D42" s="16"/>
      <c r="E42" s="16"/>
      <c r="F42" s="16"/>
      <c r="G42" s="16"/>
      <c r="H42" s="16"/>
      <c r="I42" s="16"/>
      <c r="J42" s="16"/>
      <c r="K42" s="16"/>
      <c r="L42" s="16"/>
      <c r="M42" s="16"/>
      <c r="N42" s="16"/>
      <c r="O42" s="16"/>
      <c r="P42" s="16"/>
      <c r="Q42" s="16"/>
      <c r="R42" s="16"/>
      <c r="S42" s="16"/>
      <c r="T42" s="16"/>
      <c r="U42" s="16"/>
      <c r="V42" s="16"/>
      <c r="W42" s="16"/>
      <c r="X42" s="16"/>
      <c r="Y42" s="16"/>
      <c r="Z42" s="16"/>
      <c r="AA42" s="16"/>
      <c r="AB42" s="16"/>
      <c r="AC42" s="16"/>
      <c r="AD42" s="16"/>
      <c r="AE42" s="16"/>
      <c r="AF42" s="16"/>
      <c r="AG42" s="16"/>
      <c r="AH42" s="16"/>
      <c r="AI42" s="16"/>
      <c r="AJ42" s="16"/>
      <c r="AK42" s="16"/>
      <c r="AL42" s="16"/>
      <c r="AM42" s="16"/>
      <c r="AN42" s="16"/>
      <c r="AO42" s="16"/>
      <c r="AP42" s="16"/>
      <c r="AQ42" s="16"/>
    </row>
    <row r="43" spans="1:43" s="10" customFormat="1" ht="12.75" customHeight="1">
      <c r="A43" s="44" t="s">
        <v>141</v>
      </c>
      <c r="B43" s="45"/>
      <c r="C43" s="45"/>
      <c r="D43" s="45"/>
      <c r="E43" s="45"/>
      <c r="F43" s="45"/>
      <c r="G43" s="45"/>
      <c r="H43" s="45"/>
      <c r="I43" s="45"/>
      <c r="J43" s="45"/>
      <c r="K43" s="45"/>
      <c r="L43" s="45"/>
      <c r="M43" s="45"/>
      <c r="N43" s="45"/>
      <c r="O43" s="45"/>
      <c r="P43" s="45"/>
      <c r="Q43" s="45"/>
      <c r="R43" s="45"/>
      <c r="S43" s="45"/>
      <c r="T43" s="45"/>
      <c r="U43" s="45"/>
      <c r="V43" s="45"/>
      <c r="W43" s="45"/>
      <c r="X43" s="45"/>
      <c r="Y43" s="45"/>
      <c r="Z43" s="45"/>
      <c r="AA43" s="45"/>
      <c r="AB43" s="45"/>
      <c r="AC43" s="45"/>
      <c r="AD43" s="45"/>
      <c r="AE43" s="45"/>
      <c r="AF43" s="45"/>
      <c r="AG43" s="45"/>
      <c r="AH43" s="45"/>
      <c r="AI43" s="45"/>
      <c r="AJ43" s="45"/>
      <c r="AK43" s="45"/>
      <c r="AL43" s="45"/>
      <c r="AM43" s="45"/>
      <c r="AN43" s="45"/>
      <c r="AO43" s="45"/>
      <c r="AP43" s="45"/>
      <c r="AQ43" s="45"/>
    </row>
    <row r="44" spans="1:43" ht="12.75" customHeight="1">
      <c r="A44" s="11" t="s">
        <v>142</v>
      </c>
      <c r="B44" s="12"/>
      <c r="C44" s="16"/>
      <c r="D44" s="16"/>
      <c r="E44" s="16"/>
      <c r="F44" s="16"/>
      <c r="G44" s="16"/>
      <c r="H44" s="16"/>
      <c r="I44" s="16"/>
      <c r="J44" s="16"/>
      <c r="K44" s="16"/>
      <c r="L44" s="16"/>
      <c r="M44" s="16"/>
      <c r="N44" s="16"/>
      <c r="O44" s="16"/>
      <c r="P44" s="16"/>
      <c r="Q44" s="16"/>
      <c r="R44" s="16"/>
      <c r="S44" s="16"/>
      <c r="T44" s="16"/>
      <c r="U44" s="16"/>
      <c r="V44" s="16"/>
      <c r="W44" s="16"/>
      <c r="X44" s="16"/>
      <c r="Y44" s="16"/>
      <c r="Z44" s="16"/>
      <c r="AA44" s="16"/>
      <c r="AB44" s="16"/>
      <c r="AC44" s="16"/>
      <c r="AD44" s="16"/>
      <c r="AE44" s="16"/>
      <c r="AF44" s="16"/>
      <c r="AG44" s="16"/>
      <c r="AH44" s="16"/>
      <c r="AI44" s="16"/>
      <c r="AJ44" s="16"/>
      <c r="AK44" s="16"/>
      <c r="AL44" s="16"/>
      <c r="AM44" s="16"/>
      <c r="AN44" s="16"/>
      <c r="AO44" s="16"/>
      <c r="AP44" s="16"/>
      <c r="AQ44" s="16"/>
    </row>
    <row r="45" spans="1:43" ht="12.75" customHeight="1">
      <c r="A45" s="14" t="s">
        <v>137</v>
      </c>
      <c r="B45" s="15" t="s">
        <v>456</v>
      </c>
      <c r="C45" s="16">
        <v>162</v>
      </c>
      <c r="D45" s="16">
        <v>204</v>
      </c>
      <c r="E45" s="16">
        <v>39</v>
      </c>
      <c r="F45" s="16">
        <v>66</v>
      </c>
      <c r="G45" s="16">
        <v>254</v>
      </c>
      <c r="H45" s="16">
        <v>40</v>
      </c>
      <c r="I45" s="16">
        <v>169</v>
      </c>
      <c r="J45" s="16">
        <v>111</v>
      </c>
      <c r="K45" s="16">
        <v>315</v>
      </c>
      <c r="L45" s="16">
        <v>119</v>
      </c>
      <c r="M45" s="16">
        <v>261</v>
      </c>
      <c r="N45" s="16">
        <v>209</v>
      </c>
      <c r="O45" s="16">
        <v>649</v>
      </c>
      <c r="P45" s="16">
        <v>249</v>
      </c>
      <c r="Q45" s="16">
        <v>213</v>
      </c>
      <c r="R45" s="16">
        <v>275</v>
      </c>
      <c r="S45" s="16">
        <v>660</v>
      </c>
      <c r="T45" s="16">
        <v>423</v>
      </c>
      <c r="U45" s="16">
        <v>311</v>
      </c>
      <c r="V45" s="16">
        <v>558</v>
      </c>
      <c r="W45" s="16">
        <v>646</v>
      </c>
      <c r="X45" s="16">
        <v>358</v>
      </c>
      <c r="Y45" s="16">
        <v>366</v>
      </c>
      <c r="Z45" s="16">
        <v>401</v>
      </c>
      <c r="AA45" s="16">
        <v>537</v>
      </c>
      <c r="AB45" s="16">
        <v>246</v>
      </c>
      <c r="AC45" s="16">
        <v>122</v>
      </c>
      <c r="AD45" s="16">
        <v>190</v>
      </c>
      <c r="AE45" s="16">
        <v>269</v>
      </c>
      <c r="AF45" s="16">
        <v>357</v>
      </c>
      <c r="AG45" s="16">
        <v>236</v>
      </c>
      <c r="AH45" s="16">
        <v>656</v>
      </c>
      <c r="AI45" s="16">
        <v>841</v>
      </c>
      <c r="AJ45" s="16">
        <v>906</v>
      </c>
      <c r="AK45" s="16">
        <v>716</v>
      </c>
      <c r="AL45" s="16">
        <v>1044</v>
      </c>
      <c r="AM45" s="16">
        <v>588</v>
      </c>
      <c r="AN45" s="16">
        <v>556</v>
      </c>
      <c r="AO45" s="16">
        <v>125</v>
      </c>
      <c r="AP45" s="16">
        <v>673</v>
      </c>
      <c r="AQ45" s="16">
        <v>217</v>
      </c>
    </row>
    <row r="46" spans="1:43" ht="12.75" customHeight="1">
      <c r="A46" s="14" t="s">
        <v>144</v>
      </c>
      <c r="B46" s="15" t="s">
        <v>457</v>
      </c>
      <c r="C46" s="16">
        <v>117</v>
      </c>
      <c r="D46" s="16">
        <v>121</v>
      </c>
      <c r="E46" s="16">
        <v>126</v>
      </c>
      <c r="F46" s="16">
        <v>132</v>
      </c>
      <c r="G46" s="16">
        <v>130</v>
      </c>
      <c r="H46" s="16">
        <v>131</v>
      </c>
      <c r="I46" s="16">
        <v>130</v>
      </c>
      <c r="J46" s="16">
        <v>130</v>
      </c>
      <c r="K46" s="16">
        <v>125</v>
      </c>
      <c r="L46" s="16">
        <v>126</v>
      </c>
      <c r="M46" s="16">
        <v>128</v>
      </c>
      <c r="N46" s="16">
        <v>130</v>
      </c>
      <c r="O46" s="16">
        <v>125</v>
      </c>
      <c r="P46" s="16">
        <v>125</v>
      </c>
      <c r="Q46" s="16">
        <v>127</v>
      </c>
      <c r="R46" s="16">
        <v>127</v>
      </c>
      <c r="S46" s="16">
        <v>122</v>
      </c>
      <c r="T46" s="16">
        <v>123</v>
      </c>
      <c r="U46" s="16">
        <v>125</v>
      </c>
      <c r="V46" s="16">
        <v>126</v>
      </c>
      <c r="W46" s="16">
        <v>129</v>
      </c>
      <c r="X46" s="16">
        <v>132</v>
      </c>
      <c r="Y46" s="16">
        <v>135</v>
      </c>
      <c r="Z46" s="16">
        <v>139</v>
      </c>
      <c r="AA46" s="16">
        <v>140</v>
      </c>
      <c r="AB46" s="16">
        <v>146</v>
      </c>
      <c r="AC46" s="16">
        <v>151</v>
      </c>
      <c r="AD46" s="16">
        <v>163</v>
      </c>
      <c r="AE46" s="16">
        <v>156</v>
      </c>
      <c r="AF46" s="16">
        <v>162</v>
      </c>
      <c r="AG46" s="16">
        <v>168</v>
      </c>
      <c r="AH46" s="16">
        <v>173</v>
      </c>
      <c r="AI46" s="16">
        <v>173</v>
      </c>
      <c r="AJ46" s="16">
        <v>177</v>
      </c>
      <c r="AK46" s="16">
        <v>180</v>
      </c>
      <c r="AL46" s="16">
        <v>183</v>
      </c>
      <c r="AM46" s="16">
        <v>184</v>
      </c>
      <c r="AN46" s="16">
        <v>185</v>
      </c>
      <c r="AO46" s="16">
        <v>188</v>
      </c>
      <c r="AP46" s="16">
        <v>191</v>
      </c>
      <c r="AQ46" s="16">
        <v>193</v>
      </c>
    </row>
    <row r="47" spans="1:43" ht="12.75" customHeight="1">
      <c r="A47" s="14" t="s">
        <v>148</v>
      </c>
      <c r="B47" s="15" t="s">
        <v>458</v>
      </c>
      <c r="C47" s="16">
        <v>145</v>
      </c>
      <c r="D47" s="16">
        <v>4</v>
      </c>
      <c r="E47" s="16">
        <v>164</v>
      </c>
      <c r="F47" s="16">
        <v>19</v>
      </c>
      <c r="G47" s="16">
        <v>13</v>
      </c>
      <c r="H47" s="16">
        <v>112</v>
      </c>
      <c r="I47" s="16">
        <v>24</v>
      </c>
      <c r="J47" s="16">
        <v>116</v>
      </c>
      <c r="K47" s="16">
        <v>33</v>
      </c>
      <c r="L47" s="16">
        <v>34</v>
      </c>
      <c r="M47" s="16">
        <v>37</v>
      </c>
      <c r="N47" s="16">
        <v>5</v>
      </c>
      <c r="O47" s="16">
        <v>25</v>
      </c>
      <c r="P47" s="16">
        <v>29</v>
      </c>
      <c r="Q47" s="16">
        <v>14</v>
      </c>
      <c r="R47" s="16">
        <v>5</v>
      </c>
      <c r="S47" s="16">
        <v>-1</v>
      </c>
      <c r="T47" s="16">
        <v>48</v>
      </c>
      <c r="U47" s="16">
        <v>249</v>
      </c>
      <c r="V47" s="16">
        <v>33</v>
      </c>
      <c r="W47" s="16">
        <v>5</v>
      </c>
      <c r="X47" s="16">
        <v>0</v>
      </c>
      <c r="Y47" s="16">
        <v>135</v>
      </c>
      <c r="Z47" s="16">
        <v>24</v>
      </c>
      <c r="AA47" s="16">
        <v>155</v>
      </c>
      <c r="AB47" s="16">
        <v>27</v>
      </c>
      <c r="AC47" s="16">
        <v>60</v>
      </c>
      <c r="AD47" s="16">
        <v>59</v>
      </c>
      <c r="AE47" s="16">
        <v>179</v>
      </c>
      <c r="AF47" s="16">
        <v>56</v>
      </c>
      <c r="AG47" s="16">
        <v>87</v>
      </c>
      <c r="AH47" s="16">
        <v>47</v>
      </c>
      <c r="AI47" s="16">
        <v>165</v>
      </c>
      <c r="AJ47" s="16">
        <v>20</v>
      </c>
      <c r="AK47" s="16">
        <v>15</v>
      </c>
      <c r="AL47" s="16">
        <v>54</v>
      </c>
      <c r="AM47" s="16">
        <v>137</v>
      </c>
      <c r="AN47" s="16">
        <v>41</v>
      </c>
      <c r="AO47" s="16">
        <v>557</v>
      </c>
      <c r="AP47" s="16">
        <v>72</v>
      </c>
      <c r="AQ47" s="16">
        <v>136</v>
      </c>
    </row>
    <row r="48" spans="1:43" ht="12.75" customHeight="1">
      <c r="A48" s="14" t="s">
        <v>142</v>
      </c>
      <c r="B48" s="15" t="s">
        <v>459</v>
      </c>
      <c r="C48" s="16">
        <v>424</v>
      </c>
      <c r="D48" s="16">
        <v>329</v>
      </c>
      <c r="E48" s="16">
        <v>329</v>
      </c>
      <c r="F48" s="16">
        <v>217</v>
      </c>
      <c r="G48" s="16">
        <v>397</v>
      </c>
      <c r="H48" s="16">
        <v>282</v>
      </c>
      <c r="I48" s="16">
        <v>323</v>
      </c>
      <c r="J48" s="16">
        <v>357</v>
      </c>
      <c r="K48" s="16">
        <v>473</v>
      </c>
      <c r="L48" s="16">
        <v>279</v>
      </c>
      <c r="M48" s="16">
        <v>426</v>
      </c>
      <c r="N48" s="16">
        <v>345</v>
      </c>
      <c r="O48" s="16">
        <v>799</v>
      </c>
      <c r="P48" s="16">
        <v>404</v>
      </c>
      <c r="Q48" s="16">
        <v>354</v>
      </c>
      <c r="R48" s="16">
        <v>408</v>
      </c>
      <c r="S48" s="16">
        <v>780</v>
      </c>
      <c r="T48" s="16">
        <v>594</v>
      </c>
      <c r="U48" s="16">
        <v>685</v>
      </c>
      <c r="V48" s="16">
        <v>717</v>
      </c>
      <c r="W48" s="16">
        <v>780</v>
      </c>
      <c r="X48" s="16">
        <v>490</v>
      </c>
      <c r="Y48" s="16">
        <v>636</v>
      </c>
      <c r="Z48" s="16">
        <v>564</v>
      </c>
      <c r="AA48" s="16">
        <v>832</v>
      </c>
      <c r="AB48" s="16">
        <v>419</v>
      </c>
      <c r="AC48" s="16">
        <v>333</v>
      </c>
      <c r="AD48" s="16">
        <v>412</v>
      </c>
      <c r="AE48" s="16">
        <v>604</v>
      </c>
      <c r="AF48" s="16">
        <v>575</v>
      </c>
      <c r="AG48" s="16">
        <v>491</v>
      </c>
      <c r="AH48" s="16">
        <v>876</v>
      </c>
      <c r="AI48" s="16">
        <v>1178</v>
      </c>
      <c r="AJ48" s="16">
        <v>1103</v>
      </c>
      <c r="AK48" s="16">
        <v>911</v>
      </c>
      <c r="AL48" s="16">
        <v>1281</v>
      </c>
      <c r="AM48" s="16">
        <v>908</v>
      </c>
      <c r="AN48" s="16">
        <v>783</v>
      </c>
      <c r="AO48" s="16">
        <v>869</v>
      </c>
      <c r="AP48" s="16">
        <v>936</v>
      </c>
      <c r="AQ48" s="16">
        <v>545</v>
      </c>
    </row>
    <row r="49" spans="1:43" ht="12.75" customHeight="1">
      <c r="A49" s="11" t="s">
        <v>151</v>
      </c>
      <c r="B49" s="15"/>
      <c r="C49" s="16"/>
      <c r="D49" s="16"/>
      <c r="E49" s="16"/>
      <c r="F49" s="16"/>
      <c r="G49" s="16"/>
      <c r="H49" s="16"/>
      <c r="I49" s="16"/>
      <c r="J49" s="16"/>
      <c r="K49" s="16"/>
      <c r="L49" s="16"/>
      <c r="M49" s="16"/>
      <c r="N49" s="16"/>
      <c r="O49" s="16"/>
      <c r="P49" s="16"/>
      <c r="Q49" s="16"/>
      <c r="R49" s="16"/>
      <c r="S49" s="16"/>
      <c r="T49" s="16"/>
      <c r="U49" s="16"/>
      <c r="V49" s="16"/>
      <c r="W49" s="16"/>
      <c r="X49" s="16"/>
      <c r="Y49" s="16"/>
      <c r="Z49" s="16"/>
      <c r="AA49" s="16"/>
      <c r="AB49" s="16"/>
      <c r="AC49" s="16"/>
      <c r="AD49" s="16"/>
      <c r="AE49" s="16"/>
      <c r="AF49" s="16"/>
      <c r="AG49" s="16"/>
      <c r="AH49" s="16"/>
      <c r="AI49" s="16"/>
      <c r="AJ49" s="16"/>
      <c r="AK49" s="16"/>
      <c r="AL49" s="16"/>
      <c r="AM49" s="16"/>
      <c r="AN49" s="16"/>
      <c r="AO49" s="16"/>
      <c r="AP49" s="16"/>
      <c r="AQ49" s="16"/>
    </row>
    <row r="50" spans="1:43" ht="12.75" customHeight="1">
      <c r="A50" s="14" t="s">
        <v>154</v>
      </c>
      <c r="B50" s="15" t="s">
        <v>460</v>
      </c>
      <c r="C50" s="16">
        <v>-10</v>
      </c>
      <c r="D50" s="16">
        <v>-10</v>
      </c>
      <c r="E50" s="16">
        <v>-10</v>
      </c>
      <c r="F50" s="16">
        <v>-10</v>
      </c>
      <c r="G50" s="16">
        <v>16</v>
      </c>
      <c r="H50" s="16">
        <v>16</v>
      </c>
      <c r="I50" s="16">
        <v>17</v>
      </c>
      <c r="J50" s="16">
        <v>18</v>
      </c>
      <c r="K50" s="16">
        <v>20</v>
      </c>
      <c r="L50" s="16">
        <v>21</v>
      </c>
      <c r="M50" s="16">
        <v>19</v>
      </c>
      <c r="N50" s="16">
        <v>16</v>
      </c>
      <c r="O50" s="16">
        <v>12</v>
      </c>
      <c r="P50" s="16">
        <v>9</v>
      </c>
      <c r="Q50" s="16">
        <v>8</v>
      </c>
      <c r="R50" s="16">
        <v>9</v>
      </c>
      <c r="S50" s="16">
        <v>13</v>
      </c>
      <c r="T50" s="16">
        <v>16</v>
      </c>
      <c r="U50" s="16">
        <v>19</v>
      </c>
      <c r="V50" s="16">
        <v>23</v>
      </c>
      <c r="W50" s="16">
        <v>26</v>
      </c>
      <c r="X50" s="16">
        <v>28</v>
      </c>
      <c r="Y50" s="16">
        <v>27</v>
      </c>
      <c r="Z50" s="16">
        <v>23</v>
      </c>
      <c r="AA50" s="16">
        <v>21</v>
      </c>
      <c r="AB50" s="16">
        <v>19</v>
      </c>
      <c r="AC50" s="16">
        <v>19</v>
      </c>
      <c r="AD50" s="16">
        <v>24</v>
      </c>
      <c r="AE50" s="16">
        <v>28</v>
      </c>
      <c r="AF50" s="16">
        <v>33</v>
      </c>
      <c r="AG50" s="16">
        <v>37</v>
      </c>
      <c r="AH50" s="16">
        <v>38</v>
      </c>
      <c r="AI50" s="16">
        <v>37</v>
      </c>
      <c r="AJ50" s="16">
        <v>37</v>
      </c>
      <c r="AK50" s="16">
        <v>37</v>
      </c>
      <c r="AL50" s="16">
        <v>38</v>
      </c>
      <c r="AM50" s="16">
        <v>39</v>
      </c>
      <c r="AN50" s="16">
        <v>41</v>
      </c>
      <c r="AO50" s="16">
        <v>42</v>
      </c>
      <c r="AP50" s="16">
        <v>43</v>
      </c>
      <c r="AQ50" s="16">
        <v>44</v>
      </c>
    </row>
    <row r="51" spans="1:43" ht="12.75" customHeight="1">
      <c r="A51" s="14" t="s">
        <v>156</v>
      </c>
      <c r="B51" s="15" t="s">
        <v>461</v>
      </c>
      <c r="C51" s="16">
        <v>144</v>
      </c>
      <c r="D51" s="16">
        <v>143</v>
      </c>
      <c r="E51" s="16">
        <v>145</v>
      </c>
      <c r="F51" s="16">
        <v>131</v>
      </c>
      <c r="G51" s="16">
        <v>104</v>
      </c>
      <c r="H51" s="16">
        <v>114</v>
      </c>
      <c r="I51" s="16">
        <v>116</v>
      </c>
      <c r="J51" s="16">
        <v>109</v>
      </c>
      <c r="K51" s="16">
        <v>151</v>
      </c>
      <c r="L51" s="16">
        <v>149</v>
      </c>
      <c r="M51" s="16">
        <v>156</v>
      </c>
      <c r="N51" s="16">
        <v>159</v>
      </c>
      <c r="O51" s="16">
        <v>109</v>
      </c>
      <c r="P51" s="16">
        <v>120</v>
      </c>
      <c r="Q51" s="16">
        <v>118</v>
      </c>
      <c r="R51" s="16">
        <v>109</v>
      </c>
      <c r="S51" s="16">
        <v>146</v>
      </c>
      <c r="T51" s="16">
        <v>175</v>
      </c>
      <c r="U51" s="16">
        <v>170</v>
      </c>
      <c r="V51" s="16">
        <v>176</v>
      </c>
      <c r="W51" s="16">
        <v>164</v>
      </c>
      <c r="X51" s="16">
        <v>158</v>
      </c>
      <c r="Y51" s="16">
        <v>185</v>
      </c>
      <c r="Z51" s="16">
        <v>182</v>
      </c>
      <c r="AA51" s="16">
        <v>179</v>
      </c>
      <c r="AB51" s="16">
        <v>211</v>
      </c>
      <c r="AC51" s="16">
        <v>209</v>
      </c>
      <c r="AD51" s="16">
        <v>196</v>
      </c>
      <c r="AE51" s="16">
        <v>248</v>
      </c>
      <c r="AF51" s="16">
        <v>237</v>
      </c>
      <c r="AG51" s="16">
        <v>252</v>
      </c>
      <c r="AH51" s="16">
        <v>233</v>
      </c>
      <c r="AI51" s="16">
        <v>180</v>
      </c>
      <c r="AJ51" s="16">
        <v>185</v>
      </c>
      <c r="AK51" s="16">
        <v>190</v>
      </c>
      <c r="AL51" s="16">
        <v>175</v>
      </c>
      <c r="AM51" s="16">
        <v>173</v>
      </c>
      <c r="AN51" s="16">
        <v>186</v>
      </c>
      <c r="AO51" s="16">
        <v>181</v>
      </c>
      <c r="AP51" s="16">
        <v>179</v>
      </c>
      <c r="AQ51" s="16">
        <v>189</v>
      </c>
    </row>
    <row r="52" spans="1:43" ht="12.75" customHeight="1">
      <c r="A52" s="14" t="s">
        <v>160</v>
      </c>
      <c r="B52" s="15" t="s">
        <v>462</v>
      </c>
      <c r="C52" s="16">
        <v>290</v>
      </c>
      <c r="D52" s="16">
        <v>196</v>
      </c>
      <c r="E52" s="16">
        <v>193</v>
      </c>
      <c r="F52" s="16">
        <v>97</v>
      </c>
      <c r="G52" s="16">
        <v>277</v>
      </c>
      <c r="H52" s="16">
        <v>152</v>
      </c>
      <c r="I52" s="16">
        <v>190</v>
      </c>
      <c r="J52" s="16">
        <v>230</v>
      </c>
      <c r="K52" s="16">
        <v>301</v>
      </c>
      <c r="L52" s="16">
        <v>109</v>
      </c>
      <c r="M52" s="16">
        <v>250</v>
      </c>
      <c r="N52" s="16">
        <v>169</v>
      </c>
      <c r="O52" s="16">
        <v>678</v>
      </c>
      <c r="P52" s="16">
        <v>275</v>
      </c>
      <c r="Q52" s="16">
        <v>228</v>
      </c>
      <c r="R52" s="16">
        <v>289</v>
      </c>
      <c r="S52" s="16">
        <v>621</v>
      </c>
      <c r="T52" s="16">
        <v>402</v>
      </c>
      <c r="U52" s="16">
        <v>496</v>
      </c>
      <c r="V52" s="16">
        <v>518</v>
      </c>
      <c r="W52" s="16">
        <v>590</v>
      </c>
      <c r="X52" s="16">
        <v>304</v>
      </c>
      <c r="Y52" s="16">
        <v>424</v>
      </c>
      <c r="Z52" s="16">
        <v>358</v>
      </c>
      <c r="AA52" s="16">
        <v>632</v>
      </c>
      <c r="AB52" s="16">
        <v>189</v>
      </c>
      <c r="AC52" s="16">
        <v>105</v>
      </c>
      <c r="AD52" s="16">
        <v>193</v>
      </c>
      <c r="AE52" s="16">
        <v>328</v>
      </c>
      <c r="AF52" s="16">
        <v>305</v>
      </c>
      <c r="AG52" s="16">
        <v>202</v>
      </c>
      <c r="AH52" s="16">
        <v>604</v>
      </c>
      <c r="AI52" s="16">
        <v>961</v>
      </c>
      <c r="AJ52" s="16">
        <v>881</v>
      </c>
      <c r="AK52" s="16">
        <v>683</v>
      </c>
      <c r="AL52" s="16">
        <v>1068</v>
      </c>
      <c r="AM52" s="16">
        <v>696</v>
      </c>
      <c r="AN52" s="16">
        <v>556</v>
      </c>
      <c r="AO52" s="16">
        <v>647</v>
      </c>
      <c r="AP52" s="16">
        <v>713</v>
      </c>
      <c r="AQ52" s="16">
        <v>312</v>
      </c>
    </row>
    <row r="53" spans="1:43" ht="12.75" customHeight="1">
      <c r="A53" s="14" t="s">
        <v>151</v>
      </c>
      <c r="B53" s="15" t="s">
        <v>463</v>
      </c>
      <c r="C53" s="16">
        <v>424</v>
      </c>
      <c r="D53" s="16">
        <v>329</v>
      </c>
      <c r="E53" s="16">
        <v>329</v>
      </c>
      <c r="F53" s="16">
        <v>217</v>
      </c>
      <c r="G53" s="16">
        <v>397</v>
      </c>
      <c r="H53" s="16">
        <v>282</v>
      </c>
      <c r="I53" s="16">
        <v>323</v>
      </c>
      <c r="J53" s="16">
        <v>357</v>
      </c>
      <c r="K53" s="16">
        <v>473</v>
      </c>
      <c r="L53" s="16">
        <v>279</v>
      </c>
      <c r="M53" s="16">
        <v>426</v>
      </c>
      <c r="N53" s="16">
        <v>345</v>
      </c>
      <c r="O53" s="16">
        <v>799</v>
      </c>
      <c r="P53" s="16">
        <v>404</v>
      </c>
      <c r="Q53" s="16">
        <v>354</v>
      </c>
      <c r="R53" s="16">
        <v>408</v>
      </c>
      <c r="S53" s="16">
        <v>780</v>
      </c>
      <c r="T53" s="16">
        <v>594</v>
      </c>
      <c r="U53" s="16">
        <v>685</v>
      </c>
      <c r="V53" s="16">
        <v>717</v>
      </c>
      <c r="W53" s="16">
        <v>780</v>
      </c>
      <c r="X53" s="16">
        <v>490</v>
      </c>
      <c r="Y53" s="16">
        <v>636</v>
      </c>
      <c r="Z53" s="16">
        <v>564</v>
      </c>
      <c r="AA53" s="16">
        <v>832</v>
      </c>
      <c r="AB53" s="16">
        <v>419</v>
      </c>
      <c r="AC53" s="16">
        <v>333</v>
      </c>
      <c r="AD53" s="16">
        <v>412</v>
      </c>
      <c r="AE53" s="16">
        <v>604</v>
      </c>
      <c r="AF53" s="16">
        <v>575</v>
      </c>
      <c r="AG53" s="16">
        <v>491</v>
      </c>
      <c r="AH53" s="16">
        <v>876</v>
      </c>
      <c r="AI53" s="16">
        <v>1178</v>
      </c>
      <c r="AJ53" s="16">
        <v>1103</v>
      </c>
      <c r="AK53" s="16">
        <v>911</v>
      </c>
      <c r="AL53" s="16">
        <v>1281</v>
      </c>
      <c r="AM53" s="16">
        <v>908</v>
      </c>
      <c r="AN53" s="16">
        <v>783</v>
      </c>
      <c r="AO53" s="16">
        <v>869</v>
      </c>
      <c r="AP53" s="16">
        <v>936</v>
      </c>
      <c r="AQ53" s="16">
        <v>545</v>
      </c>
    </row>
    <row r="54" spans="1:43" ht="12.75" customHeight="1">
      <c r="A54" s="20"/>
      <c r="C54" s="16"/>
      <c r="D54" s="16"/>
      <c r="E54" s="16"/>
      <c r="F54" s="16"/>
      <c r="G54" s="16"/>
      <c r="H54" s="16"/>
      <c r="I54" s="16"/>
      <c r="J54" s="16"/>
      <c r="K54" s="16"/>
      <c r="L54" s="16"/>
      <c r="M54" s="16"/>
      <c r="N54" s="16"/>
      <c r="O54" s="16"/>
      <c r="P54" s="16"/>
      <c r="Q54" s="16"/>
      <c r="R54" s="16"/>
      <c r="S54" s="16"/>
      <c r="T54" s="16"/>
      <c r="U54" s="16"/>
      <c r="V54" s="16"/>
      <c r="W54" s="16"/>
      <c r="X54" s="16"/>
      <c r="Y54" s="16"/>
      <c r="Z54" s="16"/>
      <c r="AA54" s="16"/>
      <c r="AB54" s="16"/>
      <c r="AC54" s="16"/>
      <c r="AD54" s="16"/>
      <c r="AE54" s="16"/>
      <c r="AF54" s="16"/>
      <c r="AG54" s="16"/>
      <c r="AH54" s="16"/>
      <c r="AI54" s="16"/>
      <c r="AJ54" s="16"/>
      <c r="AK54" s="16"/>
      <c r="AL54" s="16"/>
      <c r="AM54" s="16"/>
      <c r="AN54" s="16"/>
      <c r="AO54" s="16"/>
      <c r="AP54" s="16"/>
      <c r="AQ54" s="16"/>
    </row>
    <row r="55" spans="1:43" ht="12.75" customHeight="1">
      <c r="A55" s="20"/>
      <c r="C55" s="16"/>
      <c r="D55" s="16"/>
      <c r="E55" s="16"/>
      <c r="F55" s="16"/>
      <c r="G55" s="16"/>
      <c r="H55" s="16"/>
      <c r="I55" s="16"/>
      <c r="J55" s="16"/>
      <c r="K55" s="16"/>
      <c r="L55" s="16"/>
      <c r="M55" s="16"/>
      <c r="N55" s="16"/>
      <c r="O55" s="16"/>
      <c r="P55" s="16"/>
      <c r="Q55" s="16"/>
      <c r="R55" s="16"/>
      <c r="S55" s="16"/>
      <c r="T55" s="16"/>
      <c r="U55" s="16"/>
      <c r="V55" s="16"/>
      <c r="W55" s="16"/>
      <c r="X55" s="16"/>
      <c r="Y55" s="16"/>
      <c r="Z55" s="16"/>
      <c r="AA55" s="16"/>
      <c r="AB55" s="16"/>
      <c r="AC55" s="16"/>
      <c r="AD55" s="16"/>
      <c r="AE55" s="16"/>
      <c r="AF55" s="16"/>
      <c r="AG55" s="16"/>
      <c r="AH55" s="16"/>
      <c r="AI55" s="16"/>
      <c r="AJ55" s="16"/>
      <c r="AK55" s="16"/>
      <c r="AL55" s="16"/>
      <c r="AM55" s="16"/>
      <c r="AN55" s="16"/>
      <c r="AO55" s="16"/>
      <c r="AP55" s="16"/>
      <c r="AQ55" s="16"/>
    </row>
    <row r="56" spans="1:43" ht="15" customHeight="1">
      <c r="A56" s="23" t="s">
        <v>464</v>
      </c>
      <c r="B56" s="31"/>
      <c r="C56" s="16"/>
      <c r="D56" s="16"/>
      <c r="E56" s="16"/>
      <c r="F56" s="16"/>
      <c r="G56" s="16"/>
      <c r="H56" s="16"/>
      <c r="I56" s="16"/>
      <c r="J56" s="16"/>
      <c r="K56" s="16"/>
      <c r="L56" s="16"/>
      <c r="M56" s="16"/>
      <c r="N56" s="16"/>
      <c r="O56" s="16"/>
      <c r="P56" s="16"/>
      <c r="Q56" s="16"/>
      <c r="R56" s="16"/>
      <c r="S56" s="16"/>
      <c r="T56" s="16"/>
      <c r="U56" s="16"/>
      <c r="V56" s="16"/>
      <c r="W56" s="16"/>
      <c r="X56" s="16"/>
      <c r="Y56" s="16"/>
      <c r="Z56" s="16"/>
      <c r="AA56" s="16"/>
      <c r="AB56" s="16"/>
      <c r="AC56" s="16"/>
      <c r="AD56" s="16"/>
      <c r="AE56" s="16"/>
      <c r="AF56" s="16"/>
      <c r="AG56" s="16"/>
      <c r="AH56" s="16"/>
      <c r="AI56" s="16"/>
      <c r="AJ56" s="16"/>
      <c r="AK56" s="16"/>
      <c r="AL56" s="16"/>
      <c r="AM56" s="16"/>
      <c r="AN56" s="16"/>
      <c r="AO56" s="16"/>
      <c r="AP56" s="16"/>
      <c r="AQ56" s="16"/>
    </row>
    <row r="57" spans="1:43" ht="12.75" customHeight="1">
      <c r="A57" s="6" t="s">
        <v>164</v>
      </c>
      <c r="C57" s="16"/>
      <c r="D57" s="16"/>
      <c r="E57" s="16"/>
      <c r="F57" s="16"/>
      <c r="G57" s="16"/>
      <c r="H57" s="16"/>
      <c r="I57" s="16"/>
      <c r="J57" s="16"/>
      <c r="K57" s="16"/>
      <c r="L57" s="16"/>
      <c r="M57" s="16"/>
      <c r="N57" s="16"/>
      <c r="O57" s="16"/>
      <c r="P57" s="16"/>
      <c r="Q57" s="16"/>
      <c r="R57" s="16"/>
      <c r="S57" s="16"/>
      <c r="T57" s="16"/>
      <c r="U57" s="16"/>
      <c r="V57" s="16"/>
      <c r="W57" s="16"/>
      <c r="X57" s="16"/>
      <c r="Y57" s="16"/>
      <c r="Z57" s="16"/>
      <c r="AA57" s="16"/>
      <c r="AB57" s="16"/>
      <c r="AC57" s="16"/>
      <c r="AD57" s="16"/>
      <c r="AE57" s="16"/>
      <c r="AF57" s="16"/>
      <c r="AG57" s="16"/>
      <c r="AH57" s="16"/>
      <c r="AI57" s="16"/>
      <c r="AJ57" s="16"/>
      <c r="AK57" s="16"/>
      <c r="AL57" s="16"/>
      <c r="AM57" s="16"/>
      <c r="AN57" s="16"/>
      <c r="AO57" s="16"/>
      <c r="AP57" s="16"/>
      <c r="AQ57" s="16"/>
    </row>
    <row r="58" spans="1:43" ht="12.75" customHeight="1">
      <c r="A58" s="36" t="s">
        <v>165</v>
      </c>
      <c r="C58" s="16"/>
      <c r="D58" s="16"/>
      <c r="E58" s="16"/>
      <c r="F58" s="16"/>
      <c r="G58" s="16"/>
      <c r="H58" s="16"/>
      <c r="I58" s="16"/>
      <c r="J58" s="16"/>
      <c r="K58" s="16"/>
      <c r="L58" s="16"/>
      <c r="M58" s="16"/>
      <c r="N58" s="16"/>
      <c r="O58" s="16"/>
      <c r="P58" s="16"/>
      <c r="Q58" s="16"/>
      <c r="R58" s="16"/>
      <c r="S58" s="16"/>
      <c r="T58" s="16"/>
      <c r="U58" s="16"/>
      <c r="V58" s="16"/>
      <c r="W58" s="16"/>
      <c r="X58" s="16"/>
      <c r="Y58" s="16"/>
      <c r="Z58" s="16"/>
      <c r="AA58" s="16"/>
      <c r="AB58" s="16"/>
      <c r="AC58" s="16"/>
      <c r="AD58" s="16"/>
      <c r="AE58" s="16"/>
      <c r="AF58" s="16"/>
      <c r="AG58" s="16"/>
      <c r="AH58" s="16"/>
      <c r="AI58" s="16"/>
      <c r="AJ58" s="16"/>
      <c r="AK58" s="16"/>
      <c r="AL58" s="16"/>
      <c r="AM58" s="16"/>
      <c r="AN58" s="16"/>
      <c r="AO58" s="16"/>
      <c r="AP58" s="16"/>
      <c r="AQ58" s="16"/>
    </row>
    <row r="59" spans="1:43" ht="12.75" customHeight="1">
      <c r="A59" s="26"/>
      <c r="C59" s="16"/>
      <c r="D59" s="16"/>
      <c r="E59" s="16"/>
      <c r="F59" s="16"/>
      <c r="G59" s="16"/>
      <c r="H59" s="16"/>
      <c r="I59" s="16"/>
      <c r="J59" s="16"/>
      <c r="K59" s="16"/>
      <c r="L59" s="16"/>
      <c r="M59" s="16"/>
      <c r="N59" s="16"/>
      <c r="O59" s="16"/>
      <c r="P59" s="16"/>
      <c r="Q59" s="16"/>
      <c r="R59" s="16"/>
      <c r="S59" s="16"/>
      <c r="T59" s="16"/>
      <c r="U59" s="16"/>
      <c r="V59" s="16"/>
      <c r="W59" s="16"/>
      <c r="X59" s="16"/>
      <c r="Y59" s="16"/>
      <c r="Z59" s="16"/>
      <c r="AA59" s="16"/>
      <c r="AB59" s="16"/>
      <c r="AC59" s="16"/>
      <c r="AD59" s="16"/>
      <c r="AE59" s="16"/>
      <c r="AF59" s="16"/>
      <c r="AG59" s="16"/>
      <c r="AH59" s="16"/>
      <c r="AI59" s="16"/>
      <c r="AJ59" s="16"/>
      <c r="AK59" s="16"/>
      <c r="AL59" s="16"/>
      <c r="AM59" s="16"/>
      <c r="AN59" s="16"/>
      <c r="AO59" s="16"/>
      <c r="AP59" s="16"/>
      <c r="AQ59" s="16"/>
    </row>
    <row r="60" spans="1:43" s="10" customFormat="1" ht="12.75" customHeight="1">
      <c r="A60" s="44" t="s">
        <v>166</v>
      </c>
      <c r="B60" s="45"/>
      <c r="C60" s="45"/>
      <c r="D60" s="45"/>
      <c r="E60" s="45"/>
      <c r="F60" s="45"/>
      <c r="G60" s="45"/>
      <c r="H60" s="45"/>
      <c r="I60" s="45"/>
      <c r="J60" s="45"/>
      <c r="K60" s="45"/>
      <c r="L60" s="45"/>
      <c r="M60" s="45"/>
      <c r="N60" s="45"/>
      <c r="O60" s="45"/>
      <c r="P60" s="45"/>
      <c r="Q60" s="45"/>
      <c r="R60" s="45"/>
      <c r="S60" s="45"/>
      <c r="T60" s="45"/>
      <c r="U60" s="45"/>
      <c r="V60" s="45"/>
      <c r="W60" s="45"/>
      <c r="X60" s="45"/>
      <c r="Y60" s="45"/>
      <c r="Z60" s="45"/>
      <c r="AA60" s="45"/>
      <c r="AB60" s="45"/>
      <c r="AC60" s="45"/>
      <c r="AD60" s="45"/>
      <c r="AE60" s="45"/>
      <c r="AF60" s="45"/>
      <c r="AG60" s="45"/>
      <c r="AH60" s="45"/>
      <c r="AI60" s="45"/>
      <c r="AJ60" s="45"/>
      <c r="AK60" s="45"/>
      <c r="AL60" s="45"/>
      <c r="AM60" s="45"/>
      <c r="AN60" s="45"/>
      <c r="AO60" s="45"/>
      <c r="AP60" s="45"/>
      <c r="AQ60" s="45"/>
    </row>
    <row r="61" spans="1:43" ht="12.75" customHeight="1">
      <c r="A61" s="11" t="s">
        <v>167</v>
      </c>
      <c r="B61" s="12"/>
      <c r="C61" s="16"/>
      <c r="D61" s="16"/>
      <c r="E61" s="16"/>
      <c r="F61" s="16"/>
      <c r="G61" s="16"/>
      <c r="H61" s="16"/>
      <c r="I61" s="16"/>
      <c r="J61" s="16"/>
      <c r="K61" s="16"/>
      <c r="L61" s="16"/>
      <c r="M61" s="16"/>
      <c r="N61" s="16"/>
      <c r="O61" s="16"/>
      <c r="P61" s="16"/>
      <c r="Q61" s="16"/>
      <c r="R61" s="16"/>
      <c r="S61" s="16"/>
      <c r="T61" s="16"/>
      <c r="U61" s="16"/>
      <c r="V61" s="16"/>
      <c r="W61" s="16"/>
      <c r="X61" s="16"/>
      <c r="Y61" s="16"/>
      <c r="Z61" s="16"/>
      <c r="AA61" s="16"/>
      <c r="AB61" s="16"/>
      <c r="AC61" s="16"/>
      <c r="AD61" s="16"/>
      <c r="AE61" s="16"/>
      <c r="AF61" s="16"/>
      <c r="AG61" s="16"/>
      <c r="AH61" s="16"/>
      <c r="AI61" s="16"/>
      <c r="AJ61" s="16"/>
      <c r="AK61" s="16"/>
      <c r="AL61" s="16"/>
      <c r="AM61" s="16"/>
      <c r="AN61" s="16"/>
      <c r="AO61" s="16"/>
      <c r="AP61" s="16"/>
      <c r="AQ61" s="16"/>
    </row>
    <row r="62" spans="1:43" ht="12.75" customHeight="1">
      <c r="A62" s="14" t="s">
        <v>168</v>
      </c>
      <c r="B62" s="15" t="s">
        <v>465</v>
      </c>
      <c r="C62" s="16">
        <v>9434</v>
      </c>
      <c r="D62" s="16">
        <v>9530</v>
      </c>
      <c r="E62" s="16">
        <v>9720</v>
      </c>
      <c r="F62" s="16">
        <v>9742</v>
      </c>
      <c r="G62" s="16">
        <v>9824</v>
      </c>
      <c r="H62" s="16">
        <v>9909</v>
      </c>
      <c r="I62" s="16">
        <v>10026</v>
      </c>
      <c r="J62" s="16">
        <v>10097</v>
      </c>
      <c r="K62" s="16">
        <v>10249</v>
      </c>
      <c r="L62" s="16">
        <v>10419</v>
      </c>
      <c r="M62" s="16">
        <v>10567</v>
      </c>
      <c r="N62" s="16">
        <v>10700</v>
      </c>
      <c r="O62" s="16">
        <v>10742</v>
      </c>
      <c r="P62" s="16">
        <v>10902</v>
      </c>
      <c r="Q62" s="16">
        <v>10996</v>
      </c>
      <c r="R62" s="16">
        <v>11011</v>
      </c>
      <c r="S62" s="16">
        <v>11138</v>
      </c>
      <c r="T62" s="16">
        <v>11297</v>
      </c>
      <c r="U62" s="16">
        <v>11519</v>
      </c>
      <c r="V62" s="16">
        <v>11700</v>
      </c>
      <c r="W62" s="16">
        <v>12038</v>
      </c>
      <c r="X62" s="16">
        <v>12233</v>
      </c>
      <c r="Y62" s="16">
        <v>12499</v>
      </c>
      <c r="Z62" s="16">
        <v>12840</v>
      </c>
      <c r="AA62" s="16">
        <v>13230</v>
      </c>
      <c r="AB62" s="16">
        <v>13400</v>
      </c>
      <c r="AC62" s="16">
        <v>13602</v>
      </c>
      <c r="AD62" s="16">
        <v>14024</v>
      </c>
      <c r="AE62" s="16">
        <v>14305</v>
      </c>
      <c r="AF62" s="16">
        <v>14539</v>
      </c>
      <c r="AG62" s="16">
        <v>14761</v>
      </c>
      <c r="AH62" s="16">
        <v>14931</v>
      </c>
      <c r="AI62" s="16">
        <v>15058</v>
      </c>
      <c r="AJ62" s="16">
        <v>15202</v>
      </c>
      <c r="AK62" s="16">
        <v>15302</v>
      </c>
      <c r="AL62" s="16">
        <v>15367</v>
      </c>
      <c r="AM62" s="16">
        <v>15403</v>
      </c>
      <c r="AN62" s="16">
        <v>15432</v>
      </c>
      <c r="AO62" s="16">
        <v>15544</v>
      </c>
      <c r="AP62" s="16">
        <v>15572</v>
      </c>
      <c r="AQ62" s="16">
        <v>15720</v>
      </c>
    </row>
    <row r="63" spans="1:43" ht="12.75" customHeight="1">
      <c r="A63" s="14" t="s">
        <v>170</v>
      </c>
      <c r="B63" s="15" t="s">
        <v>466</v>
      </c>
      <c r="C63" s="16">
        <v>12543</v>
      </c>
      <c r="D63" s="16">
        <v>14136</v>
      </c>
      <c r="E63" s="16">
        <v>14387</v>
      </c>
      <c r="F63" s="16">
        <v>14407</v>
      </c>
      <c r="G63" s="16">
        <v>15093</v>
      </c>
      <c r="H63" s="16">
        <v>15502</v>
      </c>
      <c r="I63" s="16">
        <v>15914</v>
      </c>
      <c r="J63" s="16">
        <v>16347</v>
      </c>
      <c r="K63" s="16">
        <v>16332</v>
      </c>
      <c r="L63" s="16">
        <v>16534</v>
      </c>
      <c r="M63" s="16">
        <v>16874</v>
      </c>
      <c r="N63" s="16">
        <v>17038</v>
      </c>
      <c r="O63" s="16">
        <v>17095</v>
      </c>
      <c r="P63" s="16">
        <v>17233</v>
      </c>
      <c r="Q63" s="16">
        <v>17343</v>
      </c>
      <c r="R63" s="16">
        <v>17378</v>
      </c>
      <c r="S63" s="16">
        <v>17053</v>
      </c>
      <c r="T63" s="16">
        <v>17044</v>
      </c>
      <c r="U63" s="16">
        <v>17435</v>
      </c>
      <c r="V63" s="16">
        <v>18988</v>
      </c>
      <c r="W63" s="16">
        <v>20235</v>
      </c>
      <c r="X63" s="16">
        <v>22010</v>
      </c>
      <c r="Y63" s="16">
        <v>24042</v>
      </c>
      <c r="Z63" s="16">
        <v>25312</v>
      </c>
      <c r="AA63" s="16">
        <v>26233</v>
      </c>
      <c r="AB63" s="16">
        <v>27028</v>
      </c>
      <c r="AC63" s="16">
        <v>27588</v>
      </c>
      <c r="AD63" s="16">
        <v>27512</v>
      </c>
      <c r="AE63" s="16">
        <v>27348</v>
      </c>
      <c r="AF63" s="16">
        <v>27124</v>
      </c>
      <c r="AG63" s="16">
        <v>26740</v>
      </c>
      <c r="AH63" s="16">
        <v>26203</v>
      </c>
      <c r="AI63" s="16">
        <v>25617</v>
      </c>
      <c r="AJ63" s="16">
        <v>25051</v>
      </c>
      <c r="AK63" s="16">
        <v>24632</v>
      </c>
      <c r="AL63" s="16">
        <v>24181</v>
      </c>
      <c r="AM63" s="16">
        <v>23731</v>
      </c>
      <c r="AN63" s="16">
        <v>23310</v>
      </c>
      <c r="AO63" s="16">
        <v>22817</v>
      </c>
      <c r="AP63" s="16">
        <v>22411</v>
      </c>
      <c r="AQ63" s="16">
        <v>21788</v>
      </c>
    </row>
    <row r="64" spans="1:43" ht="12.75" customHeight="1">
      <c r="A64" s="14" t="s">
        <v>172</v>
      </c>
      <c r="B64" s="27" t="s">
        <v>467</v>
      </c>
      <c r="C64" s="16">
        <v>21977</v>
      </c>
      <c r="D64" s="16">
        <v>23666</v>
      </c>
      <c r="E64" s="16">
        <v>24107</v>
      </c>
      <c r="F64" s="16">
        <v>24149</v>
      </c>
      <c r="G64" s="16">
        <v>24917</v>
      </c>
      <c r="H64" s="16">
        <v>25411</v>
      </c>
      <c r="I64" s="16">
        <v>25940</v>
      </c>
      <c r="J64" s="16">
        <v>26444</v>
      </c>
      <c r="K64" s="16">
        <v>26581</v>
      </c>
      <c r="L64" s="16">
        <v>26953</v>
      </c>
      <c r="M64" s="16">
        <v>27441</v>
      </c>
      <c r="N64" s="16">
        <v>27738</v>
      </c>
      <c r="O64" s="16">
        <v>27837</v>
      </c>
      <c r="P64" s="16">
        <v>28135</v>
      </c>
      <c r="Q64" s="16">
        <v>28339</v>
      </c>
      <c r="R64" s="16">
        <v>28389</v>
      </c>
      <c r="S64" s="16">
        <v>28191</v>
      </c>
      <c r="T64" s="16">
        <v>28341</v>
      </c>
      <c r="U64" s="16">
        <v>28954</v>
      </c>
      <c r="V64" s="16">
        <v>30688</v>
      </c>
      <c r="W64" s="16">
        <v>32273</v>
      </c>
      <c r="X64" s="16">
        <v>34243</v>
      </c>
      <c r="Y64" s="16">
        <v>36541</v>
      </c>
      <c r="Z64" s="16">
        <v>38152</v>
      </c>
      <c r="AA64" s="16">
        <v>39463</v>
      </c>
      <c r="AB64" s="16">
        <v>40428</v>
      </c>
      <c r="AC64" s="16">
        <v>41190</v>
      </c>
      <c r="AD64" s="16">
        <v>41536</v>
      </c>
      <c r="AE64" s="16">
        <v>41653</v>
      </c>
      <c r="AF64" s="16">
        <v>41663</v>
      </c>
      <c r="AG64" s="16">
        <v>41501</v>
      </c>
      <c r="AH64" s="16">
        <v>41134</v>
      </c>
      <c r="AI64" s="16">
        <v>40675</v>
      </c>
      <c r="AJ64" s="16">
        <v>40253</v>
      </c>
      <c r="AK64" s="16">
        <v>39934</v>
      </c>
      <c r="AL64" s="16">
        <v>39548</v>
      </c>
      <c r="AM64" s="16">
        <v>39134</v>
      </c>
      <c r="AN64" s="16">
        <v>38742</v>
      </c>
      <c r="AO64" s="16">
        <v>38361</v>
      </c>
      <c r="AP64" s="16">
        <v>37983</v>
      </c>
      <c r="AQ64" s="16">
        <v>37508</v>
      </c>
    </row>
    <row r="65" spans="1:43" ht="12.75" customHeight="1">
      <c r="A65" s="11" t="s">
        <v>174</v>
      </c>
      <c r="B65" s="27"/>
      <c r="C65" s="16"/>
      <c r="D65" s="16"/>
      <c r="E65" s="16"/>
      <c r="F65" s="16"/>
      <c r="G65" s="16"/>
      <c r="H65" s="16"/>
      <c r="I65" s="16"/>
      <c r="J65" s="16"/>
      <c r="K65" s="16"/>
      <c r="L65" s="16"/>
      <c r="M65" s="16"/>
      <c r="N65" s="16"/>
      <c r="O65" s="16"/>
      <c r="P65" s="16"/>
      <c r="Q65" s="16"/>
      <c r="R65" s="16"/>
      <c r="S65" s="16"/>
      <c r="T65" s="16"/>
      <c r="U65" s="16"/>
      <c r="V65" s="16"/>
      <c r="W65" s="16"/>
      <c r="X65" s="16"/>
      <c r="Y65" s="16"/>
      <c r="Z65" s="16"/>
      <c r="AA65" s="16"/>
      <c r="AB65" s="16"/>
      <c r="AC65" s="16"/>
      <c r="AD65" s="16"/>
      <c r="AE65" s="16"/>
      <c r="AF65" s="16"/>
      <c r="AG65" s="16"/>
      <c r="AH65" s="16"/>
      <c r="AI65" s="16"/>
      <c r="AJ65" s="16"/>
      <c r="AK65" s="16"/>
      <c r="AL65" s="16"/>
      <c r="AM65" s="16"/>
      <c r="AN65" s="16"/>
      <c r="AO65" s="16"/>
      <c r="AP65" s="16"/>
      <c r="AQ65" s="16"/>
    </row>
    <row r="66" spans="1:43" ht="12.75" customHeight="1">
      <c r="A66" s="14" t="s">
        <v>175</v>
      </c>
      <c r="B66" s="15" t="s">
        <v>468</v>
      </c>
      <c r="C66" s="16">
        <v>5035</v>
      </c>
      <c r="D66" s="16">
        <v>5221</v>
      </c>
      <c r="E66" s="16">
        <v>5392</v>
      </c>
      <c r="F66" s="16">
        <v>5639</v>
      </c>
      <c r="G66" s="16">
        <v>5737</v>
      </c>
      <c r="H66" s="16">
        <v>6027</v>
      </c>
      <c r="I66" s="16">
        <v>6126</v>
      </c>
      <c r="J66" s="16">
        <v>6398</v>
      </c>
      <c r="K66" s="16">
        <v>6271</v>
      </c>
      <c r="L66" s="16">
        <v>6404</v>
      </c>
      <c r="M66" s="16">
        <v>6262</v>
      </c>
      <c r="N66" s="16">
        <v>6148</v>
      </c>
      <c r="O66" s="16">
        <v>6263</v>
      </c>
      <c r="P66" s="16">
        <v>6623</v>
      </c>
      <c r="Q66" s="16">
        <v>6965</v>
      </c>
      <c r="R66" s="16">
        <v>7138</v>
      </c>
      <c r="S66" s="16">
        <v>7537</v>
      </c>
      <c r="T66" s="16">
        <v>8007</v>
      </c>
      <c r="U66" s="16">
        <v>8134</v>
      </c>
      <c r="V66" s="16">
        <v>8437</v>
      </c>
      <c r="W66" s="16">
        <v>8471</v>
      </c>
      <c r="X66" s="16">
        <v>8732</v>
      </c>
      <c r="Y66" s="16">
        <v>8949</v>
      </c>
      <c r="Z66" s="16">
        <v>9293</v>
      </c>
      <c r="AA66" s="16">
        <v>9731</v>
      </c>
      <c r="AB66" s="16">
        <v>10287</v>
      </c>
      <c r="AC66" s="16">
        <v>10874</v>
      </c>
      <c r="AD66" s="16">
        <v>11410</v>
      </c>
      <c r="AE66" s="16">
        <v>11234</v>
      </c>
      <c r="AF66" s="16">
        <v>11247</v>
      </c>
      <c r="AG66" s="16">
        <v>11161</v>
      </c>
      <c r="AH66" s="16">
        <v>11149</v>
      </c>
      <c r="AI66" s="16">
        <v>10922</v>
      </c>
      <c r="AJ66" s="16">
        <v>11100</v>
      </c>
      <c r="AK66" s="16">
        <v>10960</v>
      </c>
      <c r="AL66" s="16">
        <v>10821</v>
      </c>
      <c r="AM66" s="16">
        <v>10725</v>
      </c>
      <c r="AN66" s="16">
        <v>10773</v>
      </c>
      <c r="AO66" s="16">
        <v>10788</v>
      </c>
      <c r="AP66" s="16">
        <v>10831</v>
      </c>
      <c r="AQ66" s="16">
        <v>10818</v>
      </c>
    </row>
    <row r="67" spans="1:43" ht="12.75" customHeight="1">
      <c r="A67" s="14" t="s">
        <v>177</v>
      </c>
      <c r="B67" s="15" t="s">
        <v>469</v>
      </c>
      <c r="C67" s="16">
        <v>975</v>
      </c>
      <c r="D67" s="16">
        <v>832</v>
      </c>
      <c r="E67" s="16">
        <v>688</v>
      </c>
      <c r="F67" s="16">
        <v>544</v>
      </c>
      <c r="G67" s="16">
        <v>471</v>
      </c>
      <c r="H67" s="16">
        <v>398</v>
      </c>
      <c r="I67" s="16">
        <v>325</v>
      </c>
      <c r="J67" s="16">
        <v>251</v>
      </c>
      <c r="K67" s="16">
        <v>396</v>
      </c>
      <c r="L67" s="16">
        <v>541</v>
      </c>
      <c r="M67" s="16">
        <v>686</v>
      </c>
      <c r="N67" s="16">
        <v>831</v>
      </c>
      <c r="O67" s="16">
        <v>694</v>
      </c>
      <c r="P67" s="16">
        <v>558</v>
      </c>
      <c r="Q67" s="16">
        <v>422</v>
      </c>
      <c r="R67" s="16">
        <v>286</v>
      </c>
      <c r="S67" s="16">
        <v>255</v>
      </c>
      <c r="T67" s="16">
        <v>225</v>
      </c>
      <c r="U67" s="16">
        <v>195</v>
      </c>
      <c r="V67" s="16">
        <v>165</v>
      </c>
      <c r="W67" s="16">
        <v>146</v>
      </c>
      <c r="X67" s="16">
        <v>128</v>
      </c>
      <c r="Y67" s="16">
        <v>110</v>
      </c>
      <c r="Z67" s="16">
        <v>92</v>
      </c>
      <c r="AA67" s="16">
        <v>79</v>
      </c>
      <c r="AB67" s="16">
        <v>67</v>
      </c>
      <c r="AC67" s="16">
        <v>55</v>
      </c>
      <c r="AD67" s="16">
        <v>43</v>
      </c>
      <c r="AE67" s="16">
        <v>65</v>
      </c>
      <c r="AF67" s="16">
        <v>88</v>
      </c>
      <c r="AG67" s="16">
        <v>110</v>
      </c>
      <c r="AH67" s="16">
        <v>133</v>
      </c>
      <c r="AI67" s="16">
        <v>136</v>
      </c>
      <c r="AJ67" s="16">
        <v>139</v>
      </c>
      <c r="AK67" s="16">
        <v>143</v>
      </c>
      <c r="AL67" s="16">
        <v>146</v>
      </c>
      <c r="AM67" s="16">
        <v>150</v>
      </c>
      <c r="AN67" s="16">
        <v>153</v>
      </c>
      <c r="AO67" s="16">
        <v>157</v>
      </c>
      <c r="AP67" s="16">
        <v>160</v>
      </c>
      <c r="AQ67" s="16">
        <v>164</v>
      </c>
    </row>
    <row r="68" spans="1:43" ht="12.75" customHeight="1">
      <c r="A68" s="14" t="s">
        <v>179</v>
      </c>
      <c r="B68" s="15" t="s">
        <v>470</v>
      </c>
      <c r="C68" s="16">
        <v>2744</v>
      </c>
      <c r="D68" s="16">
        <v>2604</v>
      </c>
      <c r="E68" s="16">
        <v>2740</v>
      </c>
      <c r="F68" s="16">
        <v>2817</v>
      </c>
      <c r="G68" s="16">
        <v>2638</v>
      </c>
      <c r="H68" s="16">
        <v>2436</v>
      </c>
      <c r="I68" s="16">
        <v>2261</v>
      </c>
      <c r="J68" s="16">
        <v>1867</v>
      </c>
      <c r="K68" s="16">
        <v>1809</v>
      </c>
      <c r="L68" s="16">
        <v>1675</v>
      </c>
      <c r="M68" s="16">
        <v>1576</v>
      </c>
      <c r="N68" s="16">
        <v>1498</v>
      </c>
      <c r="O68" s="16">
        <v>1554</v>
      </c>
      <c r="P68" s="16">
        <v>1611</v>
      </c>
      <c r="Q68" s="16">
        <v>1666</v>
      </c>
      <c r="R68" s="16">
        <v>1721</v>
      </c>
      <c r="S68" s="16">
        <v>1755</v>
      </c>
      <c r="T68" s="16">
        <v>1800</v>
      </c>
      <c r="U68" s="16">
        <v>1838</v>
      </c>
      <c r="V68" s="16">
        <v>1873</v>
      </c>
      <c r="W68" s="16">
        <v>2126</v>
      </c>
      <c r="X68" s="16">
        <v>2361</v>
      </c>
      <c r="Y68" s="16">
        <v>2622</v>
      </c>
      <c r="Z68" s="16">
        <v>2880</v>
      </c>
      <c r="AA68" s="16">
        <v>2767</v>
      </c>
      <c r="AB68" s="16">
        <v>2666</v>
      </c>
      <c r="AC68" s="16">
        <v>2502</v>
      </c>
      <c r="AD68" s="16">
        <v>2376</v>
      </c>
      <c r="AE68" s="16">
        <v>2470</v>
      </c>
      <c r="AF68" s="16">
        <v>2551</v>
      </c>
      <c r="AG68" s="16">
        <v>2633</v>
      </c>
      <c r="AH68" s="16">
        <v>2725</v>
      </c>
      <c r="AI68" s="16">
        <v>2778</v>
      </c>
      <c r="AJ68" s="16">
        <v>2834</v>
      </c>
      <c r="AK68" s="16">
        <v>2901</v>
      </c>
      <c r="AL68" s="16">
        <v>2963</v>
      </c>
      <c r="AM68" s="16">
        <v>3036</v>
      </c>
      <c r="AN68" s="16">
        <v>3098</v>
      </c>
      <c r="AO68" s="16">
        <v>3150</v>
      </c>
      <c r="AP68" s="16">
        <v>3214</v>
      </c>
      <c r="AQ68" s="16">
        <v>3294</v>
      </c>
    </row>
    <row r="69" spans="1:43" ht="12.75" customHeight="1">
      <c r="A69" s="14" t="s">
        <v>181</v>
      </c>
      <c r="B69" s="15" t="s">
        <v>471</v>
      </c>
      <c r="C69" s="16">
        <v>1000</v>
      </c>
      <c r="D69" s="16">
        <v>841</v>
      </c>
      <c r="E69" s="16">
        <v>690</v>
      </c>
      <c r="F69" s="16">
        <v>552</v>
      </c>
      <c r="G69" s="16">
        <v>1066</v>
      </c>
      <c r="H69" s="16">
        <v>1603</v>
      </c>
      <c r="I69" s="16">
        <v>2156</v>
      </c>
      <c r="J69" s="16">
        <v>2635</v>
      </c>
      <c r="K69" s="16">
        <v>2662</v>
      </c>
      <c r="L69" s="16">
        <v>2656</v>
      </c>
      <c r="M69" s="16">
        <v>2568</v>
      </c>
      <c r="N69" s="16">
        <v>2595</v>
      </c>
      <c r="O69" s="16">
        <v>2820</v>
      </c>
      <c r="P69" s="16">
        <v>3053</v>
      </c>
      <c r="Q69" s="16">
        <v>3234</v>
      </c>
      <c r="R69" s="16">
        <v>3355</v>
      </c>
      <c r="S69" s="16">
        <v>3308</v>
      </c>
      <c r="T69" s="16">
        <v>3296</v>
      </c>
      <c r="U69" s="16">
        <v>3282</v>
      </c>
      <c r="V69" s="16">
        <v>3264</v>
      </c>
      <c r="W69" s="16">
        <v>3745</v>
      </c>
      <c r="X69" s="16">
        <v>4180</v>
      </c>
      <c r="Y69" s="16">
        <v>4672</v>
      </c>
      <c r="Z69" s="16">
        <v>5050</v>
      </c>
      <c r="AA69" s="16">
        <v>4902</v>
      </c>
      <c r="AB69" s="16">
        <v>4759</v>
      </c>
      <c r="AC69" s="16">
        <v>4565</v>
      </c>
      <c r="AD69" s="16">
        <v>4506</v>
      </c>
      <c r="AE69" s="16">
        <v>4731</v>
      </c>
      <c r="AF69" s="16">
        <v>4889</v>
      </c>
      <c r="AG69" s="16">
        <v>5071</v>
      </c>
      <c r="AH69" s="16">
        <v>5341</v>
      </c>
      <c r="AI69" s="16">
        <v>5428</v>
      </c>
      <c r="AJ69" s="16">
        <v>5422</v>
      </c>
      <c r="AK69" s="16">
        <v>5519</v>
      </c>
      <c r="AL69" s="16">
        <v>5510</v>
      </c>
      <c r="AM69" s="16">
        <v>5534</v>
      </c>
      <c r="AN69" s="16">
        <v>5585</v>
      </c>
      <c r="AO69" s="16">
        <v>5569</v>
      </c>
      <c r="AP69" s="16">
        <v>5577</v>
      </c>
      <c r="AQ69" s="16">
        <v>5690</v>
      </c>
    </row>
    <row r="70" spans="1:43" ht="12.75" customHeight="1">
      <c r="A70" s="14" t="s">
        <v>183</v>
      </c>
      <c r="B70" s="15" t="s">
        <v>472</v>
      </c>
      <c r="C70" s="16">
        <v>0</v>
      </c>
      <c r="D70" s="16">
        <v>0</v>
      </c>
      <c r="E70" s="16">
        <v>0</v>
      </c>
      <c r="F70" s="16">
        <v>0</v>
      </c>
      <c r="G70" s="16">
        <v>0</v>
      </c>
      <c r="H70" s="16">
        <v>1</v>
      </c>
      <c r="I70" s="16">
        <v>1</v>
      </c>
      <c r="J70" s="16">
        <v>2</v>
      </c>
      <c r="K70" s="16">
        <v>2</v>
      </c>
      <c r="L70" s="16">
        <v>2</v>
      </c>
      <c r="M70" s="16">
        <v>2</v>
      </c>
      <c r="N70" s="16">
        <v>1</v>
      </c>
      <c r="O70" s="16">
        <v>1</v>
      </c>
      <c r="P70" s="16">
        <v>2</v>
      </c>
      <c r="Q70" s="16">
        <v>2</v>
      </c>
      <c r="R70" s="16">
        <v>2</v>
      </c>
      <c r="S70" s="16">
        <v>2</v>
      </c>
      <c r="T70" s="16">
        <v>2</v>
      </c>
      <c r="U70" s="16">
        <v>2</v>
      </c>
      <c r="V70" s="16">
        <v>2</v>
      </c>
      <c r="W70" s="16">
        <v>7</v>
      </c>
      <c r="X70" s="16">
        <v>11</v>
      </c>
      <c r="Y70" s="16">
        <v>16</v>
      </c>
      <c r="Z70" s="16">
        <v>21</v>
      </c>
      <c r="AA70" s="16">
        <v>18</v>
      </c>
      <c r="AB70" s="16">
        <v>14</v>
      </c>
      <c r="AC70" s="16">
        <v>10</v>
      </c>
      <c r="AD70" s="16">
        <v>6</v>
      </c>
      <c r="AE70" s="16">
        <v>6</v>
      </c>
      <c r="AF70" s="16">
        <v>7</v>
      </c>
      <c r="AG70" s="16">
        <v>7</v>
      </c>
      <c r="AH70" s="16">
        <v>7</v>
      </c>
      <c r="AI70" s="16">
        <v>7</v>
      </c>
      <c r="AJ70" s="16">
        <v>7</v>
      </c>
      <c r="AK70" s="16">
        <v>7</v>
      </c>
      <c r="AL70" s="16">
        <v>7</v>
      </c>
      <c r="AM70" s="16">
        <v>7</v>
      </c>
      <c r="AN70" s="16">
        <v>8</v>
      </c>
      <c r="AO70" s="16">
        <v>8</v>
      </c>
      <c r="AP70" s="16">
        <v>8</v>
      </c>
      <c r="AQ70" s="16">
        <v>8</v>
      </c>
    </row>
    <row r="71" spans="1:43" ht="12.75" customHeight="1">
      <c r="A71" s="14" t="s">
        <v>185</v>
      </c>
      <c r="B71" s="15" t="s">
        <v>473</v>
      </c>
      <c r="C71" s="16">
        <v>23</v>
      </c>
      <c r="D71" s="16">
        <v>43</v>
      </c>
      <c r="E71" s="16">
        <v>62</v>
      </c>
      <c r="F71" s="16">
        <v>82</v>
      </c>
      <c r="G71" s="16">
        <v>62</v>
      </c>
      <c r="H71" s="16">
        <v>42</v>
      </c>
      <c r="I71" s="16">
        <v>22</v>
      </c>
      <c r="J71" s="16">
        <v>2</v>
      </c>
      <c r="K71" s="16">
        <v>22</v>
      </c>
      <c r="L71" s="16">
        <v>42</v>
      </c>
      <c r="M71" s="16">
        <v>61</v>
      </c>
      <c r="N71" s="16">
        <v>81</v>
      </c>
      <c r="O71" s="16">
        <v>62</v>
      </c>
      <c r="P71" s="16">
        <v>42</v>
      </c>
      <c r="Q71" s="16">
        <v>23</v>
      </c>
      <c r="R71" s="16">
        <v>3</v>
      </c>
      <c r="S71" s="16">
        <v>3</v>
      </c>
      <c r="T71" s="16">
        <v>2</v>
      </c>
      <c r="U71" s="16">
        <v>1</v>
      </c>
      <c r="V71" s="16">
        <v>1</v>
      </c>
      <c r="W71" s="16">
        <v>41</v>
      </c>
      <c r="X71" s="16">
        <v>82</v>
      </c>
      <c r="Y71" s="16">
        <v>122</v>
      </c>
      <c r="Z71" s="16">
        <v>163</v>
      </c>
      <c r="AA71" s="16">
        <v>164</v>
      </c>
      <c r="AB71" s="16">
        <v>166</v>
      </c>
      <c r="AC71" s="16">
        <v>168</v>
      </c>
      <c r="AD71" s="16">
        <v>169</v>
      </c>
      <c r="AE71" s="16">
        <v>179</v>
      </c>
      <c r="AF71" s="16">
        <v>188</v>
      </c>
      <c r="AG71" s="16">
        <v>198</v>
      </c>
      <c r="AH71" s="16">
        <v>207</v>
      </c>
      <c r="AI71" s="16">
        <v>212</v>
      </c>
      <c r="AJ71" s="16">
        <v>217</v>
      </c>
      <c r="AK71" s="16">
        <v>223</v>
      </c>
      <c r="AL71" s="16">
        <v>228</v>
      </c>
      <c r="AM71" s="16">
        <v>233</v>
      </c>
      <c r="AN71" s="16">
        <v>239</v>
      </c>
      <c r="AO71" s="16">
        <v>245</v>
      </c>
      <c r="AP71" s="16">
        <v>251</v>
      </c>
      <c r="AQ71" s="16">
        <v>257</v>
      </c>
    </row>
    <row r="72" spans="1:43" ht="12.75" customHeight="1">
      <c r="A72" s="14" t="s">
        <v>187</v>
      </c>
      <c r="B72" s="15" t="s">
        <v>474</v>
      </c>
      <c r="C72" s="16">
        <v>2653</v>
      </c>
      <c r="D72" s="16">
        <v>2685</v>
      </c>
      <c r="E72" s="16">
        <v>2717</v>
      </c>
      <c r="F72" s="16">
        <v>2749</v>
      </c>
      <c r="G72" s="16">
        <v>2155</v>
      </c>
      <c r="H72" s="16">
        <v>1560</v>
      </c>
      <c r="I72" s="16">
        <v>966</v>
      </c>
      <c r="J72" s="16">
        <v>371</v>
      </c>
      <c r="K72" s="16">
        <v>375</v>
      </c>
      <c r="L72" s="16">
        <v>380</v>
      </c>
      <c r="M72" s="16">
        <v>384</v>
      </c>
      <c r="N72" s="16">
        <v>388</v>
      </c>
      <c r="O72" s="16">
        <v>378</v>
      </c>
      <c r="P72" s="16">
        <v>367</v>
      </c>
      <c r="Q72" s="16">
        <v>356</v>
      </c>
      <c r="R72" s="16">
        <v>345</v>
      </c>
      <c r="S72" s="16">
        <v>374</v>
      </c>
      <c r="T72" s="16">
        <v>402</v>
      </c>
      <c r="U72" s="16">
        <v>431</v>
      </c>
      <c r="V72" s="16">
        <v>459</v>
      </c>
      <c r="W72" s="16">
        <v>1157</v>
      </c>
      <c r="X72" s="16">
        <v>1855</v>
      </c>
      <c r="Y72" s="16">
        <v>2553</v>
      </c>
      <c r="Z72" s="16">
        <v>3251</v>
      </c>
      <c r="AA72" s="16">
        <v>2589</v>
      </c>
      <c r="AB72" s="16">
        <v>1927</v>
      </c>
      <c r="AC72" s="16">
        <v>1266</v>
      </c>
      <c r="AD72" s="16">
        <v>604</v>
      </c>
      <c r="AE72" s="16">
        <v>598</v>
      </c>
      <c r="AF72" s="16">
        <v>592</v>
      </c>
      <c r="AG72" s="16">
        <v>586</v>
      </c>
      <c r="AH72" s="16">
        <v>580</v>
      </c>
      <c r="AI72" s="16">
        <v>594</v>
      </c>
      <c r="AJ72" s="16">
        <v>609</v>
      </c>
      <c r="AK72" s="16">
        <v>623</v>
      </c>
      <c r="AL72" s="16">
        <v>638</v>
      </c>
      <c r="AM72" s="16">
        <v>654</v>
      </c>
      <c r="AN72" s="16">
        <v>670</v>
      </c>
      <c r="AO72" s="16">
        <v>686</v>
      </c>
      <c r="AP72" s="16">
        <v>702</v>
      </c>
      <c r="AQ72" s="16">
        <v>719</v>
      </c>
    </row>
    <row r="73" spans="1:43" ht="12.75" customHeight="1">
      <c r="A73" s="14" t="s">
        <v>189</v>
      </c>
      <c r="B73" s="27" t="s">
        <v>475</v>
      </c>
      <c r="C73" s="16">
        <v>12430</v>
      </c>
      <c r="D73" s="16">
        <v>12226</v>
      </c>
      <c r="E73" s="16">
        <v>12289</v>
      </c>
      <c r="F73" s="16">
        <v>12383</v>
      </c>
      <c r="G73" s="16">
        <v>12129</v>
      </c>
      <c r="H73" s="16">
        <v>12067</v>
      </c>
      <c r="I73" s="16">
        <v>11857</v>
      </c>
      <c r="J73" s="16">
        <v>11526</v>
      </c>
      <c r="K73" s="16">
        <v>11537</v>
      </c>
      <c r="L73" s="16">
        <v>11700</v>
      </c>
      <c r="M73" s="16">
        <v>11539</v>
      </c>
      <c r="N73" s="16">
        <v>11542</v>
      </c>
      <c r="O73" s="16">
        <v>11772</v>
      </c>
      <c r="P73" s="16">
        <v>12256</v>
      </c>
      <c r="Q73" s="16">
        <v>12668</v>
      </c>
      <c r="R73" s="16">
        <v>12850</v>
      </c>
      <c r="S73" s="16">
        <v>13234</v>
      </c>
      <c r="T73" s="16">
        <v>13734</v>
      </c>
      <c r="U73" s="16">
        <v>13883</v>
      </c>
      <c r="V73" s="16">
        <v>14201</v>
      </c>
      <c r="W73" s="16">
        <v>15693</v>
      </c>
      <c r="X73" s="16">
        <v>17349</v>
      </c>
      <c r="Y73" s="16">
        <v>19044</v>
      </c>
      <c r="Z73" s="16">
        <v>20750</v>
      </c>
      <c r="AA73" s="16">
        <v>20250</v>
      </c>
      <c r="AB73" s="16">
        <v>19886</v>
      </c>
      <c r="AC73" s="16">
        <v>19440</v>
      </c>
      <c r="AD73" s="16">
        <v>19114</v>
      </c>
      <c r="AE73" s="16">
        <v>19283</v>
      </c>
      <c r="AF73" s="16">
        <v>19562</v>
      </c>
      <c r="AG73" s="16">
        <v>19766</v>
      </c>
      <c r="AH73" s="16">
        <v>20142</v>
      </c>
      <c r="AI73" s="16">
        <v>20077</v>
      </c>
      <c r="AJ73" s="16">
        <v>20328</v>
      </c>
      <c r="AK73" s="16">
        <v>20376</v>
      </c>
      <c r="AL73" s="16">
        <v>20313</v>
      </c>
      <c r="AM73" s="16">
        <v>20339</v>
      </c>
      <c r="AN73" s="16">
        <v>20526</v>
      </c>
      <c r="AO73" s="16">
        <v>20603</v>
      </c>
      <c r="AP73" s="16">
        <v>20743</v>
      </c>
      <c r="AQ73" s="16">
        <v>20950</v>
      </c>
    </row>
    <row r="74" spans="1:43" ht="12.75" customHeight="1">
      <c r="A74" s="14"/>
      <c r="B74" s="27"/>
      <c r="C74" s="16"/>
      <c r="D74" s="16"/>
      <c r="E74" s="16"/>
      <c r="F74" s="16"/>
      <c r="G74" s="16"/>
      <c r="H74" s="16"/>
      <c r="I74" s="16"/>
      <c r="J74" s="16"/>
      <c r="K74" s="16"/>
      <c r="L74" s="16"/>
      <c r="M74" s="16"/>
      <c r="N74" s="16"/>
      <c r="O74" s="16"/>
      <c r="P74" s="16"/>
      <c r="Q74" s="16"/>
      <c r="R74" s="16"/>
      <c r="S74" s="16"/>
      <c r="T74" s="16"/>
      <c r="U74" s="16"/>
      <c r="V74" s="16"/>
      <c r="W74" s="16"/>
      <c r="X74" s="16"/>
      <c r="Y74" s="16"/>
      <c r="Z74" s="16"/>
      <c r="AA74" s="16"/>
      <c r="AB74" s="16"/>
      <c r="AC74" s="16"/>
      <c r="AD74" s="16"/>
      <c r="AE74" s="16"/>
      <c r="AF74" s="16"/>
      <c r="AG74" s="16"/>
      <c r="AH74" s="16"/>
      <c r="AI74" s="16"/>
      <c r="AJ74" s="16"/>
      <c r="AK74" s="16"/>
      <c r="AL74" s="16"/>
      <c r="AM74" s="16"/>
      <c r="AN74" s="16"/>
      <c r="AO74" s="16"/>
      <c r="AP74" s="16"/>
      <c r="AQ74" s="16"/>
    </row>
    <row r="75" spans="1:43" ht="12.75" customHeight="1">
      <c r="A75" s="11" t="s">
        <v>191</v>
      </c>
      <c r="B75" s="27" t="s">
        <v>476</v>
      </c>
      <c r="C75" s="16">
        <v>34407</v>
      </c>
      <c r="D75" s="16">
        <v>35892</v>
      </c>
      <c r="E75" s="16">
        <v>36396</v>
      </c>
      <c r="F75" s="16">
        <v>36532</v>
      </c>
      <c r="G75" s="16">
        <v>37046</v>
      </c>
      <c r="H75" s="16">
        <v>37478</v>
      </c>
      <c r="I75" s="16">
        <v>37797</v>
      </c>
      <c r="J75" s="16">
        <v>37970</v>
      </c>
      <c r="K75" s="16">
        <v>38118</v>
      </c>
      <c r="L75" s="16">
        <v>38653</v>
      </c>
      <c r="M75" s="16">
        <v>38980</v>
      </c>
      <c r="N75" s="16">
        <v>39280</v>
      </c>
      <c r="O75" s="16">
        <v>39609</v>
      </c>
      <c r="P75" s="16">
        <v>40391</v>
      </c>
      <c r="Q75" s="16">
        <v>41007</v>
      </c>
      <c r="R75" s="16">
        <v>41239</v>
      </c>
      <c r="S75" s="16">
        <v>41425</v>
      </c>
      <c r="T75" s="16">
        <v>42075</v>
      </c>
      <c r="U75" s="16">
        <v>42837</v>
      </c>
      <c r="V75" s="16">
        <v>44889</v>
      </c>
      <c r="W75" s="16">
        <v>47966</v>
      </c>
      <c r="X75" s="16">
        <v>51592</v>
      </c>
      <c r="Y75" s="16">
        <v>55585</v>
      </c>
      <c r="Z75" s="16">
        <v>58902</v>
      </c>
      <c r="AA75" s="16">
        <v>59713</v>
      </c>
      <c r="AB75" s="16">
        <v>60314</v>
      </c>
      <c r="AC75" s="16">
        <v>60630</v>
      </c>
      <c r="AD75" s="16">
        <v>60650</v>
      </c>
      <c r="AE75" s="16">
        <v>60936</v>
      </c>
      <c r="AF75" s="16">
        <v>61225</v>
      </c>
      <c r="AG75" s="16">
        <v>61267</v>
      </c>
      <c r="AH75" s="16">
        <v>61276</v>
      </c>
      <c r="AI75" s="16">
        <v>60752</v>
      </c>
      <c r="AJ75" s="16">
        <v>60581</v>
      </c>
      <c r="AK75" s="16">
        <v>60310</v>
      </c>
      <c r="AL75" s="16">
        <v>59861</v>
      </c>
      <c r="AM75" s="16">
        <v>59473</v>
      </c>
      <c r="AN75" s="16">
        <v>59268</v>
      </c>
      <c r="AO75" s="16">
        <v>58964</v>
      </c>
      <c r="AP75" s="16">
        <v>58726</v>
      </c>
      <c r="AQ75" s="16">
        <v>58458</v>
      </c>
    </row>
    <row r="76" spans="1:43" ht="12.75" customHeight="1">
      <c r="A76" s="19"/>
      <c r="B76" s="27"/>
      <c r="C76" s="16"/>
      <c r="D76" s="16"/>
      <c r="E76" s="16"/>
      <c r="F76" s="16"/>
      <c r="G76" s="16"/>
      <c r="H76" s="16"/>
      <c r="I76" s="16"/>
      <c r="J76" s="16"/>
      <c r="K76" s="16"/>
      <c r="L76" s="16"/>
      <c r="M76" s="16"/>
      <c r="N76" s="16"/>
      <c r="O76" s="16"/>
      <c r="P76" s="16"/>
      <c r="Q76" s="16"/>
      <c r="R76" s="16"/>
      <c r="S76" s="16"/>
      <c r="T76" s="16"/>
      <c r="U76" s="16"/>
      <c r="V76" s="16"/>
      <c r="W76" s="16"/>
      <c r="X76" s="16"/>
      <c r="Y76" s="16"/>
      <c r="Z76" s="16"/>
      <c r="AA76" s="16"/>
      <c r="AB76" s="16"/>
      <c r="AC76" s="16"/>
      <c r="AD76" s="16"/>
      <c r="AE76" s="16"/>
      <c r="AF76" s="16"/>
      <c r="AG76" s="16"/>
      <c r="AH76" s="16"/>
      <c r="AI76" s="16"/>
      <c r="AJ76" s="16"/>
      <c r="AK76" s="16"/>
      <c r="AL76" s="16"/>
      <c r="AM76" s="16"/>
      <c r="AN76" s="16"/>
      <c r="AO76" s="16"/>
      <c r="AP76" s="16"/>
      <c r="AQ76" s="16"/>
    </row>
    <row r="77" spans="1:43" s="10" customFormat="1" ht="12.75" customHeight="1">
      <c r="A77" s="44" t="s">
        <v>193</v>
      </c>
      <c r="B77" s="45"/>
      <c r="C77" s="45"/>
      <c r="D77" s="45"/>
      <c r="E77" s="45"/>
      <c r="F77" s="45"/>
      <c r="G77" s="45"/>
      <c r="H77" s="45"/>
      <c r="I77" s="45"/>
      <c r="J77" s="45"/>
      <c r="K77" s="45"/>
      <c r="L77" s="45"/>
      <c r="M77" s="45"/>
      <c r="N77" s="45"/>
      <c r="O77" s="45"/>
      <c r="P77" s="45"/>
      <c r="Q77" s="45"/>
      <c r="R77" s="45"/>
      <c r="S77" s="45"/>
      <c r="T77" s="45"/>
      <c r="U77" s="45"/>
      <c r="V77" s="45"/>
      <c r="W77" s="45"/>
      <c r="X77" s="45"/>
      <c r="Y77" s="45"/>
      <c r="Z77" s="45"/>
      <c r="AA77" s="45"/>
      <c r="AB77" s="45"/>
      <c r="AC77" s="45"/>
      <c r="AD77" s="45"/>
      <c r="AE77" s="45"/>
      <c r="AF77" s="45"/>
      <c r="AG77" s="45"/>
      <c r="AH77" s="45"/>
      <c r="AI77" s="45"/>
      <c r="AJ77" s="45"/>
      <c r="AK77" s="45"/>
      <c r="AL77" s="45"/>
      <c r="AM77" s="45"/>
      <c r="AN77" s="45"/>
      <c r="AO77" s="45"/>
      <c r="AP77" s="45"/>
      <c r="AQ77" s="45"/>
    </row>
    <row r="78" spans="1:43" ht="12.75" customHeight="1">
      <c r="A78" s="11" t="s">
        <v>194</v>
      </c>
      <c r="B78" s="12"/>
      <c r="C78" s="16"/>
      <c r="D78" s="16"/>
      <c r="E78" s="16"/>
      <c r="F78" s="16"/>
      <c r="G78" s="16"/>
      <c r="H78" s="16"/>
      <c r="I78" s="16"/>
      <c r="J78" s="16"/>
      <c r="K78" s="16"/>
      <c r="L78" s="16"/>
      <c r="M78" s="16"/>
      <c r="N78" s="16"/>
      <c r="O78" s="16"/>
      <c r="P78" s="16"/>
      <c r="Q78" s="16"/>
      <c r="R78" s="16"/>
      <c r="S78" s="16"/>
      <c r="T78" s="16"/>
      <c r="U78" s="16"/>
      <c r="V78" s="16"/>
      <c r="W78" s="16"/>
      <c r="X78" s="16"/>
      <c r="Y78" s="16"/>
      <c r="Z78" s="16"/>
      <c r="AA78" s="16"/>
      <c r="AB78" s="16"/>
      <c r="AC78" s="16"/>
      <c r="AD78" s="16"/>
      <c r="AE78" s="16"/>
      <c r="AF78" s="16"/>
      <c r="AG78" s="16"/>
      <c r="AH78" s="16"/>
      <c r="AI78" s="16"/>
      <c r="AJ78" s="16"/>
      <c r="AK78" s="16"/>
      <c r="AL78" s="16"/>
      <c r="AM78" s="16"/>
      <c r="AN78" s="16"/>
      <c r="AO78" s="16"/>
      <c r="AP78" s="16"/>
      <c r="AQ78" s="16"/>
    </row>
    <row r="79" spans="1:43" ht="12.75" customHeight="1">
      <c r="A79" s="14" t="s">
        <v>177</v>
      </c>
      <c r="B79" s="15" t="s">
        <v>477</v>
      </c>
      <c r="C79" s="16">
        <v>5</v>
      </c>
      <c r="D79" s="16">
        <v>11</v>
      </c>
      <c r="E79" s="16">
        <v>16</v>
      </c>
      <c r="F79" s="16">
        <v>21</v>
      </c>
      <c r="G79" s="16">
        <v>18</v>
      </c>
      <c r="H79" s="16">
        <v>15</v>
      </c>
      <c r="I79" s="16">
        <v>11</v>
      </c>
      <c r="J79" s="16">
        <v>8</v>
      </c>
      <c r="K79" s="16">
        <v>10</v>
      </c>
      <c r="L79" s="16">
        <v>12</v>
      </c>
      <c r="M79" s="16">
        <v>14</v>
      </c>
      <c r="N79" s="16">
        <v>16</v>
      </c>
      <c r="O79" s="16">
        <v>78</v>
      </c>
      <c r="P79" s="16">
        <v>141</v>
      </c>
      <c r="Q79" s="16">
        <v>204</v>
      </c>
      <c r="R79" s="16">
        <v>266</v>
      </c>
      <c r="S79" s="16">
        <v>218</v>
      </c>
      <c r="T79" s="16">
        <v>169</v>
      </c>
      <c r="U79" s="16">
        <v>120</v>
      </c>
      <c r="V79" s="16">
        <v>72</v>
      </c>
      <c r="W79" s="16">
        <v>58</v>
      </c>
      <c r="X79" s="16">
        <v>45</v>
      </c>
      <c r="Y79" s="16">
        <v>31</v>
      </c>
      <c r="Z79" s="16">
        <v>17</v>
      </c>
      <c r="AA79" s="16">
        <v>16</v>
      </c>
      <c r="AB79" s="16">
        <v>15</v>
      </c>
      <c r="AC79" s="16">
        <v>14</v>
      </c>
      <c r="AD79" s="16">
        <v>13</v>
      </c>
      <c r="AE79" s="16">
        <v>20</v>
      </c>
      <c r="AF79" s="16">
        <v>27</v>
      </c>
      <c r="AG79" s="16">
        <v>33</v>
      </c>
      <c r="AH79" s="16">
        <v>40</v>
      </c>
      <c r="AI79" s="16">
        <v>41</v>
      </c>
      <c r="AJ79" s="16">
        <v>41</v>
      </c>
      <c r="AK79" s="16">
        <v>42</v>
      </c>
      <c r="AL79" s="16">
        <v>42</v>
      </c>
      <c r="AM79" s="16">
        <v>43</v>
      </c>
      <c r="AN79" s="16">
        <v>44</v>
      </c>
      <c r="AO79" s="16">
        <v>44</v>
      </c>
      <c r="AP79" s="16">
        <v>45</v>
      </c>
      <c r="AQ79" s="16">
        <v>46</v>
      </c>
    </row>
    <row r="80" spans="1:43" ht="12.75" customHeight="1">
      <c r="A80" s="14" t="s">
        <v>179</v>
      </c>
      <c r="B80" s="15" t="s">
        <v>478</v>
      </c>
      <c r="C80" s="16">
        <v>720</v>
      </c>
      <c r="D80" s="16">
        <v>724</v>
      </c>
      <c r="E80" s="16">
        <v>739</v>
      </c>
      <c r="F80" s="16">
        <v>743</v>
      </c>
      <c r="G80" s="16">
        <v>725</v>
      </c>
      <c r="H80" s="16">
        <v>667</v>
      </c>
      <c r="I80" s="16">
        <v>627</v>
      </c>
      <c r="J80" s="16">
        <v>604</v>
      </c>
      <c r="K80" s="16">
        <v>585</v>
      </c>
      <c r="L80" s="16">
        <v>583</v>
      </c>
      <c r="M80" s="16">
        <v>554</v>
      </c>
      <c r="N80" s="16">
        <v>539</v>
      </c>
      <c r="O80" s="16">
        <v>766</v>
      </c>
      <c r="P80" s="16">
        <v>952</v>
      </c>
      <c r="Q80" s="16">
        <v>1172</v>
      </c>
      <c r="R80" s="16">
        <v>1381</v>
      </c>
      <c r="S80" s="16">
        <v>1484</v>
      </c>
      <c r="T80" s="16">
        <v>1569</v>
      </c>
      <c r="U80" s="16">
        <v>1616</v>
      </c>
      <c r="V80" s="16">
        <v>1685</v>
      </c>
      <c r="W80" s="16">
        <v>1988</v>
      </c>
      <c r="X80" s="16">
        <v>2302</v>
      </c>
      <c r="Y80" s="16">
        <v>2624</v>
      </c>
      <c r="Z80" s="16">
        <v>2950</v>
      </c>
      <c r="AA80" s="16">
        <v>2798</v>
      </c>
      <c r="AB80" s="16">
        <v>2616</v>
      </c>
      <c r="AC80" s="16">
        <v>2440</v>
      </c>
      <c r="AD80" s="16">
        <v>2261</v>
      </c>
      <c r="AE80" s="16">
        <v>2374</v>
      </c>
      <c r="AF80" s="16">
        <v>2484</v>
      </c>
      <c r="AG80" s="16">
        <v>2600</v>
      </c>
      <c r="AH80" s="16">
        <v>2728</v>
      </c>
      <c r="AI80" s="16">
        <v>2761</v>
      </c>
      <c r="AJ80" s="16">
        <v>2766</v>
      </c>
      <c r="AK80" s="16">
        <v>2801</v>
      </c>
      <c r="AL80" s="16">
        <v>2830</v>
      </c>
      <c r="AM80" s="16">
        <v>2872</v>
      </c>
      <c r="AN80" s="16">
        <v>2896</v>
      </c>
      <c r="AO80" s="16">
        <v>2900</v>
      </c>
      <c r="AP80" s="16">
        <v>2971</v>
      </c>
      <c r="AQ80" s="16">
        <v>3050</v>
      </c>
    </row>
    <row r="81" spans="1:43" ht="12.75" customHeight="1">
      <c r="A81" s="14" t="s">
        <v>185</v>
      </c>
      <c r="B81" s="15" t="s">
        <v>479</v>
      </c>
      <c r="C81" s="16">
        <v>5</v>
      </c>
      <c r="D81" s="16">
        <v>3</v>
      </c>
      <c r="E81" s="16">
        <v>2</v>
      </c>
      <c r="F81" s="16">
        <v>0</v>
      </c>
      <c r="G81" s="16">
        <v>0</v>
      </c>
      <c r="H81" s="16">
        <v>0</v>
      </c>
      <c r="I81" s="16">
        <v>0</v>
      </c>
      <c r="J81" s="16">
        <v>0</v>
      </c>
      <c r="K81" s="16">
        <v>0</v>
      </c>
      <c r="L81" s="16">
        <v>0</v>
      </c>
      <c r="M81" s="16">
        <v>0</v>
      </c>
      <c r="N81" s="16">
        <v>0</v>
      </c>
      <c r="O81" s="16">
        <v>0</v>
      </c>
      <c r="P81" s="16">
        <v>0</v>
      </c>
      <c r="Q81" s="16">
        <v>0</v>
      </c>
      <c r="R81" s="16">
        <v>0</v>
      </c>
      <c r="S81" s="16">
        <v>0</v>
      </c>
      <c r="T81" s="16">
        <v>0</v>
      </c>
      <c r="U81" s="16">
        <v>0</v>
      </c>
      <c r="V81" s="16">
        <v>0</v>
      </c>
      <c r="W81" s="16">
        <v>0</v>
      </c>
      <c r="X81" s="16">
        <v>0</v>
      </c>
      <c r="Y81" s="16">
        <v>0</v>
      </c>
      <c r="Z81" s="16">
        <v>0</v>
      </c>
      <c r="AA81" s="16">
        <v>3</v>
      </c>
      <c r="AB81" s="16">
        <v>6</v>
      </c>
      <c r="AC81" s="16">
        <v>8</v>
      </c>
      <c r="AD81" s="16">
        <v>11</v>
      </c>
      <c r="AE81" s="16">
        <v>9</v>
      </c>
      <c r="AF81" s="16">
        <v>7</v>
      </c>
      <c r="AG81" s="16">
        <v>6</v>
      </c>
      <c r="AH81" s="16">
        <v>4</v>
      </c>
      <c r="AI81" s="16">
        <v>4</v>
      </c>
      <c r="AJ81" s="16">
        <v>4</v>
      </c>
      <c r="AK81" s="16">
        <v>4</v>
      </c>
      <c r="AL81" s="16">
        <v>4</v>
      </c>
      <c r="AM81" s="16">
        <v>4</v>
      </c>
      <c r="AN81" s="16">
        <v>4</v>
      </c>
      <c r="AO81" s="16">
        <v>4</v>
      </c>
      <c r="AP81" s="16">
        <v>5</v>
      </c>
      <c r="AQ81" s="16">
        <v>5</v>
      </c>
    </row>
    <row r="82" spans="1:43" ht="12.75" customHeight="1">
      <c r="A82" s="14" t="s">
        <v>200</v>
      </c>
      <c r="B82" s="15" t="s">
        <v>480</v>
      </c>
      <c r="C82" s="16">
        <v>868</v>
      </c>
      <c r="D82" s="16">
        <v>874</v>
      </c>
      <c r="E82" s="16">
        <v>893</v>
      </c>
      <c r="F82" s="16">
        <v>910</v>
      </c>
      <c r="G82" s="16">
        <v>881</v>
      </c>
      <c r="H82" s="16">
        <v>848</v>
      </c>
      <c r="I82" s="16">
        <v>827</v>
      </c>
      <c r="J82" s="16">
        <v>850</v>
      </c>
      <c r="K82" s="16">
        <v>837</v>
      </c>
      <c r="L82" s="16">
        <v>880</v>
      </c>
      <c r="M82" s="16">
        <v>2456</v>
      </c>
      <c r="N82" s="16">
        <v>996</v>
      </c>
      <c r="O82" s="16">
        <v>968</v>
      </c>
      <c r="P82" s="16">
        <v>976</v>
      </c>
      <c r="Q82" s="16">
        <v>974</v>
      </c>
      <c r="R82" s="16">
        <v>1092</v>
      </c>
      <c r="S82" s="16">
        <v>1041</v>
      </c>
      <c r="T82" s="16">
        <v>869</v>
      </c>
      <c r="U82" s="16">
        <v>790</v>
      </c>
      <c r="V82" s="16">
        <v>1271</v>
      </c>
      <c r="W82" s="16">
        <v>1453</v>
      </c>
      <c r="X82" s="16">
        <v>1888</v>
      </c>
      <c r="Y82" s="16">
        <v>2407</v>
      </c>
      <c r="Z82" s="16">
        <v>2939</v>
      </c>
      <c r="AA82" s="16">
        <v>3351</v>
      </c>
      <c r="AB82" s="16">
        <v>3024</v>
      </c>
      <c r="AC82" s="16">
        <v>2022</v>
      </c>
      <c r="AD82" s="16">
        <v>1678</v>
      </c>
      <c r="AE82" s="16">
        <v>1694</v>
      </c>
      <c r="AF82" s="16">
        <v>1904</v>
      </c>
      <c r="AG82" s="16">
        <v>1895</v>
      </c>
      <c r="AH82" s="16">
        <v>1818</v>
      </c>
      <c r="AI82" s="16">
        <v>2150</v>
      </c>
      <c r="AJ82" s="16">
        <v>2147</v>
      </c>
      <c r="AK82" s="16">
        <v>2153</v>
      </c>
      <c r="AL82" s="16">
        <v>2220</v>
      </c>
      <c r="AM82" s="16">
        <v>2125</v>
      </c>
      <c r="AN82" s="16">
        <v>2102</v>
      </c>
      <c r="AO82" s="16">
        <v>2096</v>
      </c>
      <c r="AP82" s="16">
        <v>2138</v>
      </c>
      <c r="AQ82" s="16">
        <v>2140</v>
      </c>
    </row>
    <row r="83" spans="1:43" ht="12.75" customHeight="1">
      <c r="A83" s="14" t="s">
        <v>202</v>
      </c>
      <c r="B83" s="15" t="s">
        <v>481</v>
      </c>
      <c r="C83" s="16">
        <v>1598</v>
      </c>
      <c r="D83" s="16">
        <v>1612</v>
      </c>
      <c r="E83" s="16">
        <v>1650</v>
      </c>
      <c r="F83" s="16">
        <v>1674</v>
      </c>
      <c r="G83" s="16">
        <v>1624</v>
      </c>
      <c r="H83" s="16">
        <v>1530</v>
      </c>
      <c r="I83" s="16">
        <v>1465</v>
      </c>
      <c r="J83" s="16">
        <v>1462</v>
      </c>
      <c r="K83" s="16">
        <v>1432</v>
      </c>
      <c r="L83" s="16">
        <v>1475</v>
      </c>
      <c r="M83" s="16">
        <v>3024</v>
      </c>
      <c r="N83" s="16">
        <v>1551</v>
      </c>
      <c r="O83" s="16">
        <v>1812</v>
      </c>
      <c r="P83" s="16">
        <v>2069</v>
      </c>
      <c r="Q83" s="16">
        <v>2350</v>
      </c>
      <c r="R83" s="16">
        <v>2739</v>
      </c>
      <c r="S83" s="16">
        <v>2743</v>
      </c>
      <c r="T83" s="16">
        <v>2607</v>
      </c>
      <c r="U83" s="16">
        <v>2526</v>
      </c>
      <c r="V83" s="16">
        <v>3028</v>
      </c>
      <c r="W83" s="16">
        <v>3499</v>
      </c>
      <c r="X83" s="16">
        <v>4235</v>
      </c>
      <c r="Y83" s="16">
        <v>5062</v>
      </c>
      <c r="Z83" s="16">
        <v>5906</v>
      </c>
      <c r="AA83" s="16">
        <v>6168</v>
      </c>
      <c r="AB83" s="16">
        <v>5661</v>
      </c>
      <c r="AC83" s="16">
        <v>4484</v>
      </c>
      <c r="AD83" s="16">
        <v>3963</v>
      </c>
      <c r="AE83" s="16">
        <v>4097</v>
      </c>
      <c r="AF83" s="16">
        <v>4422</v>
      </c>
      <c r="AG83" s="16">
        <v>4534</v>
      </c>
      <c r="AH83" s="16">
        <v>4590</v>
      </c>
      <c r="AI83" s="16">
        <v>4956</v>
      </c>
      <c r="AJ83" s="16">
        <v>4958</v>
      </c>
      <c r="AK83" s="16">
        <v>5000</v>
      </c>
      <c r="AL83" s="16">
        <v>5096</v>
      </c>
      <c r="AM83" s="16">
        <v>5044</v>
      </c>
      <c r="AN83" s="16">
        <v>5046</v>
      </c>
      <c r="AO83" s="16">
        <v>5044</v>
      </c>
      <c r="AP83" s="16">
        <v>5159</v>
      </c>
      <c r="AQ83" s="16">
        <v>5241</v>
      </c>
    </row>
    <row r="84" spans="1:43" ht="12.75" customHeight="1">
      <c r="A84" s="19"/>
      <c r="B84" s="15"/>
      <c r="C84" s="16"/>
      <c r="D84" s="16"/>
      <c r="E84" s="16"/>
      <c r="F84" s="16"/>
      <c r="G84" s="16"/>
      <c r="H84" s="16"/>
      <c r="I84" s="16"/>
      <c r="J84" s="16"/>
      <c r="K84" s="16"/>
      <c r="L84" s="16"/>
      <c r="M84" s="16"/>
      <c r="N84" s="16"/>
      <c r="O84" s="16"/>
      <c r="P84" s="16"/>
      <c r="Q84" s="16"/>
      <c r="R84" s="16"/>
      <c r="S84" s="16"/>
      <c r="T84" s="16"/>
      <c r="U84" s="16"/>
      <c r="V84" s="16"/>
      <c r="W84" s="16"/>
      <c r="X84" s="16"/>
      <c r="Y84" s="16"/>
      <c r="Z84" s="16"/>
      <c r="AA84" s="16"/>
      <c r="AB84" s="16"/>
      <c r="AC84" s="16"/>
      <c r="AD84" s="16"/>
      <c r="AE84" s="16"/>
      <c r="AF84" s="16"/>
      <c r="AG84" s="16"/>
      <c r="AH84" s="16"/>
      <c r="AI84" s="16"/>
      <c r="AJ84" s="16"/>
      <c r="AK84" s="16"/>
      <c r="AL84" s="16"/>
      <c r="AM84" s="16"/>
      <c r="AN84" s="16"/>
      <c r="AO84" s="16"/>
      <c r="AP84" s="16"/>
      <c r="AQ84" s="16"/>
    </row>
    <row r="85" spans="1:43" ht="12.75" customHeight="1">
      <c r="A85" s="20" t="s">
        <v>204</v>
      </c>
      <c r="B85" s="15" t="s">
        <v>482</v>
      </c>
      <c r="C85" s="16">
        <v>32809</v>
      </c>
      <c r="D85" s="16">
        <v>34280</v>
      </c>
      <c r="E85" s="16">
        <v>34747</v>
      </c>
      <c r="F85" s="16">
        <v>34858</v>
      </c>
      <c r="G85" s="16">
        <v>35422</v>
      </c>
      <c r="H85" s="16">
        <v>35948</v>
      </c>
      <c r="I85" s="16">
        <v>36333</v>
      </c>
      <c r="J85" s="16">
        <v>36507</v>
      </c>
      <c r="K85" s="16">
        <v>36687</v>
      </c>
      <c r="L85" s="16">
        <v>37176</v>
      </c>
      <c r="M85" s="16">
        <v>35956</v>
      </c>
      <c r="N85" s="16">
        <v>37729</v>
      </c>
      <c r="O85" s="16">
        <v>37796</v>
      </c>
      <c r="P85" s="16">
        <v>38321</v>
      </c>
      <c r="Q85" s="16">
        <v>38656</v>
      </c>
      <c r="R85" s="16">
        <v>38500</v>
      </c>
      <c r="S85" s="16">
        <v>38683</v>
      </c>
      <c r="T85" s="16">
        <v>39469</v>
      </c>
      <c r="U85" s="16">
        <v>40309</v>
      </c>
      <c r="V85" s="16">
        <v>41861</v>
      </c>
      <c r="W85" s="16">
        <v>44467</v>
      </c>
      <c r="X85" s="16">
        <v>47358</v>
      </c>
      <c r="Y85" s="16">
        <v>50523</v>
      </c>
      <c r="Z85" s="16">
        <v>52995</v>
      </c>
      <c r="AA85" s="16">
        <v>53545</v>
      </c>
      <c r="AB85" s="16">
        <v>54653</v>
      </c>
      <c r="AC85" s="16">
        <v>56146</v>
      </c>
      <c r="AD85" s="16">
        <v>56688</v>
      </c>
      <c r="AE85" s="16">
        <v>56837</v>
      </c>
      <c r="AF85" s="16">
        <v>56803</v>
      </c>
      <c r="AG85" s="16">
        <v>56734</v>
      </c>
      <c r="AH85" s="16">
        <v>56684</v>
      </c>
      <c r="AI85" s="16">
        <v>55796</v>
      </c>
      <c r="AJ85" s="16">
        <v>55624</v>
      </c>
      <c r="AK85" s="16">
        <v>55310</v>
      </c>
      <c r="AL85" s="16">
        <v>54763</v>
      </c>
      <c r="AM85" s="16">
        <v>54428</v>
      </c>
      <c r="AN85" s="16">
        <v>54220</v>
      </c>
      <c r="AO85" s="16">
        <v>53918</v>
      </c>
      <c r="AP85" s="16">
        <v>53567</v>
      </c>
      <c r="AQ85" s="16">
        <v>53216</v>
      </c>
    </row>
    <row r="86" spans="1:43" ht="12.75" customHeight="1">
      <c r="A86" s="19"/>
      <c r="B86" s="15"/>
      <c r="C86" s="16"/>
      <c r="D86" s="16"/>
      <c r="E86" s="16"/>
      <c r="F86" s="16"/>
      <c r="G86" s="16"/>
      <c r="H86" s="16"/>
      <c r="I86" s="16"/>
      <c r="J86" s="16"/>
      <c r="K86" s="16"/>
      <c r="L86" s="16"/>
      <c r="M86" s="16"/>
      <c r="N86" s="16"/>
      <c r="O86" s="16"/>
      <c r="P86" s="16"/>
      <c r="Q86" s="16"/>
      <c r="R86" s="16"/>
      <c r="S86" s="16"/>
      <c r="T86" s="16"/>
      <c r="U86" s="16"/>
      <c r="V86" s="16"/>
      <c r="W86" s="16"/>
      <c r="X86" s="16"/>
      <c r="Y86" s="16"/>
      <c r="Z86" s="16"/>
      <c r="AA86" s="16"/>
      <c r="AB86" s="16"/>
      <c r="AC86" s="16"/>
      <c r="AD86" s="16"/>
      <c r="AE86" s="16"/>
      <c r="AF86" s="16"/>
      <c r="AG86" s="16"/>
      <c r="AH86" s="16"/>
      <c r="AI86" s="16"/>
      <c r="AJ86" s="16"/>
      <c r="AK86" s="16"/>
      <c r="AL86" s="16"/>
      <c r="AM86" s="16"/>
      <c r="AN86" s="16"/>
      <c r="AO86" s="16"/>
      <c r="AP86" s="16"/>
      <c r="AQ86" s="16"/>
    </row>
    <row r="87" spans="1:43" ht="12.75" customHeight="1">
      <c r="A87" s="28" t="s">
        <v>206</v>
      </c>
      <c r="B87" s="43" t="s">
        <v>483</v>
      </c>
      <c r="C87" s="47">
        <v>34407</v>
      </c>
      <c r="D87" s="47">
        <v>35892</v>
      </c>
      <c r="E87" s="47">
        <v>36397</v>
      </c>
      <c r="F87" s="47">
        <v>36532</v>
      </c>
      <c r="G87" s="47">
        <v>37046</v>
      </c>
      <c r="H87" s="47">
        <v>37478</v>
      </c>
      <c r="I87" s="47">
        <v>37798</v>
      </c>
      <c r="J87" s="47">
        <v>37969</v>
      </c>
      <c r="K87" s="47">
        <v>38119</v>
      </c>
      <c r="L87" s="47">
        <v>38651</v>
      </c>
      <c r="M87" s="47">
        <v>38980</v>
      </c>
      <c r="N87" s="47">
        <v>39280</v>
      </c>
      <c r="O87" s="47">
        <v>39608</v>
      </c>
      <c r="P87" s="47">
        <v>40390</v>
      </c>
      <c r="Q87" s="47">
        <v>41006</v>
      </c>
      <c r="R87" s="47">
        <v>41239</v>
      </c>
      <c r="S87" s="47">
        <v>41426</v>
      </c>
      <c r="T87" s="47">
        <v>42076</v>
      </c>
      <c r="U87" s="47">
        <v>42835</v>
      </c>
      <c r="V87" s="47">
        <v>44889</v>
      </c>
      <c r="W87" s="47">
        <v>47966</v>
      </c>
      <c r="X87" s="47">
        <v>51593</v>
      </c>
      <c r="Y87" s="47">
        <v>55585</v>
      </c>
      <c r="Z87" s="47">
        <v>58901</v>
      </c>
      <c r="AA87" s="47">
        <v>59713</v>
      </c>
      <c r="AB87" s="47">
        <v>60314</v>
      </c>
      <c r="AC87" s="47">
        <v>60630</v>
      </c>
      <c r="AD87" s="47">
        <v>60651</v>
      </c>
      <c r="AE87" s="47">
        <v>60934</v>
      </c>
      <c r="AF87" s="47">
        <v>61225</v>
      </c>
      <c r="AG87" s="47">
        <v>61268</v>
      </c>
      <c r="AH87" s="47">
        <v>61274</v>
      </c>
      <c r="AI87" s="47">
        <v>60752</v>
      </c>
      <c r="AJ87" s="47">
        <v>60582</v>
      </c>
      <c r="AK87" s="47">
        <v>60310</v>
      </c>
      <c r="AL87" s="47">
        <v>59859</v>
      </c>
      <c r="AM87" s="47">
        <v>59472</v>
      </c>
      <c r="AN87" s="47">
        <v>59266</v>
      </c>
      <c r="AO87" s="47">
        <v>58962</v>
      </c>
      <c r="AP87" s="47">
        <v>58726</v>
      </c>
      <c r="AQ87" s="47">
        <v>58457</v>
      </c>
    </row>
    <row r="88" spans="1:43" ht="12.75" customHeight="1">
      <c r="A88" s="29" t="s">
        <v>208</v>
      </c>
      <c r="C88" s="16"/>
      <c r="D88" s="16"/>
      <c r="E88" s="16"/>
      <c r="F88" s="16"/>
      <c r="G88" s="16"/>
      <c r="H88" s="16"/>
      <c r="I88" s="16"/>
      <c r="J88" s="16"/>
      <c r="K88" s="16"/>
      <c r="L88" s="16"/>
      <c r="M88" s="16"/>
      <c r="N88" s="16"/>
      <c r="O88" s="16"/>
      <c r="P88" s="16"/>
      <c r="Q88" s="16"/>
      <c r="R88" s="16"/>
      <c r="S88" s="16"/>
      <c r="T88" s="16"/>
      <c r="U88" s="16"/>
      <c r="V88" s="16"/>
      <c r="W88" s="16"/>
      <c r="X88" s="16"/>
      <c r="Y88" s="16"/>
      <c r="Z88" s="16"/>
      <c r="AA88" s="16"/>
      <c r="AB88" s="16"/>
      <c r="AC88" s="16"/>
      <c r="AD88" s="16"/>
      <c r="AE88" s="16"/>
      <c r="AF88" s="16"/>
      <c r="AG88" s="16"/>
      <c r="AH88" s="16"/>
      <c r="AI88" s="16"/>
      <c r="AJ88" s="16"/>
      <c r="AK88" s="16"/>
      <c r="AL88" s="16"/>
      <c r="AM88" s="16"/>
      <c r="AN88" s="16"/>
      <c r="AO88" s="16"/>
      <c r="AP88" s="16"/>
      <c r="AQ88" s="16"/>
    </row>
    <row r="89" spans="1:43" ht="12.75" customHeight="1">
      <c r="A89" s="30" t="s">
        <v>209</v>
      </c>
      <c r="C89" s="16"/>
      <c r="D89" s="16"/>
      <c r="E89" s="16"/>
      <c r="F89" s="16"/>
      <c r="G89" s="16"/>
      <c r="H89" s="16"/>
      <c r="I89" s="16"/>
      <c r="J89" s="16"/>
      <c r="K89" s="16"/>
      <c r="L89" s="16"/>
      <c r="M89" s="16"/>
      <c r="N89" s="16"/>
      <c r="O89" s="16"/>
      <c r="P89" s="16"/>
      <c r="Q89" s="16"/>
      <c r="R89" s="16"/>
      <c r="S89" s="16"/>
      <c r="T89" s="16"/>
      <c r="U89" s="16"/>
      <c r="V89" s="16"/>
      <c r="W89" s="16"/>
      <c r="X89" s="16"/>
      <c r="Y89" s="16"/>
      <c r="Z89" s="16"/>
      <c r="AA89" s="16"/>
      <c r="AB89" s="16"/>
      <c r="AC89" s="16"/>
      <c r="AD89" s="16"/>
      <c r="AE89" s="16"/>
      <c r="AF89" s="16"/>
      <c r="AG89" s="16"/>
      <c r="AH89" s="16"/>
      <c r="AI89" s="16"/>
      <c r="AJ89" s="16"/>
      <c r="AK89" s="16"/>
      <c r="AL89" s="16"/>
      <c r="AM89" s="16"/>
      <c r="AN89" s="16"/>
      <c r="AO89" s="16"/>
      <c r="AP89" s="16"/>
      <c r="AQ89" s="16"/>
    </row>
    <row r="90" spans="1:43" ht="12.75" customHeight="1">
      <c r="A90" s="7" t="s">
        <v>365</v>
      </c>
      <c r="C90" s="16"/>
      <c r="D90" s="16"/>
      <c r="E90" s="16"/>
      <c r="F90" s="16"/>
      <c r="G90" s="16"/>
      <c r="H90" s="16"/>
      <c r="I90" s="16"/>
      <c r="J90" s="16"/>
      <c r="K90" s="16"/>
      <c r="L90" s="16"/>
      <c r="M90" s="16"/>
      <c r="N90" s="16"/>
      <c r="O90" s="16"/>
      <c r="P90" s="16"/>
      <c r="Q90" s="16"/>
      <c r="R90" s="16"/>
      <c r="S90" s="16"/>
      <c r="T90" s="16"/>
      <c r="U90" s="16"/>
      <c r="V90" s="16"/>
      <c r="W90" s="16"/>
      <c r="X90" s="16"/>
      <c r="Y90" s="16"/>
      <c r="Z90" s="16"/>
      <c r="AA90" s="16"/>
      <c r="AB90" s="16"/>
      <c r="AC90" s="16"/>
      <c r="AD90" s="16"/>
      <c r="AE90" s="16"/>
      <c r="AF90" s="16"/>
      <c r="AG90" s="16"/>
      <c r="AH90" s="16"/>
      <c r="AI90" s="16"/>
      <c r="AJ90" s="16"/>
      <c r="AK90" s="16"/>
      <c r="AL90" s="16"/>
      <c r="AM90" s="16"/>
      <c r="AN90" s="16"/>
      <c r="AO90" s="16"/>
      <c r="AP90" s="16"/>
      <c r="AQ90" s="16"/>
    </row>
    <row r="91" spans="1:43" ht="12.75" customHeight="1">
      <c r="A91" s="33" t="s">
        <v>212</v>
      </c>
      <c r="C91" s="16"/>
      <c r="D91" s="16"/>
      <c r="E91" s="16"/>
      <c r="F91" s="16"/>
      <c r="G91" s="16"/>
      <c r="H91" s="16"/>
      <c r="I91" s="16"/>
      <c r="J91" s="16"/>
      <c r="K91" s="16"/>
      <c r="L91" s="16"/>
      <c r="M91" s="16"/>
      <c r="N91" s="16"/>
      <c r="O91" s="16"/>
      <c r="P91" s="16"/>
      <c r="Q91" s="16"/>
      <c r="R91" s="16"/>
      <c r="S91" s="16"/>
      <c r="T91" s="16"/>
      <c r="U91" s="16"/>
      <c r="V91" s="16"/>
      <c r="W91" s="16"/>
      <c r="X91" s="16"/>
      <c r="Y91" s="16"/>
      <c r="Z91" s="16"/>
      <c r="AA91" s="16"/>
      <c r="AB91" s="16"/>
      <c r="AC91" s="16"/>
      <c r="AD91" s="16"/>
      <c r="AE91" s="16"/>
      <c r="AF91" s="16"/>
      <c r="AG91" s="16"/>
      <c r="AH91" s="16"/>
      <c r="AI91" s="16"/>
      <c r="AJ91" s="16"/>
      <c r="AK91" s="16"/>
      <c r="AL91" s="16"/>
      <c r="AM91" s="16"/>
      <c r="AN91" s="16"/>
      <c r="AO91" s="16"/>
      <c r="AP91" s="16"/>
      <c r="AQ91" s="16"/>
    </row>
  </sheetData>
  <mergeCells count="1">
    <mergeCell ref="C7:AQ7"/>
  </mergeCells>
  <pageMargins left="0.70866141732283472" right="0.70866141732283472" top="0.74803149606299213" bottom="0.74803149606299213" header="0.31496062992125984" footer="0.31496062992125984"/>
  <pageSetup paperSize="8" scale="61" orientation="landscape" r:id="rId1"/>
  <headerFooter>
    <oddHeader>&amp;C&amp;"Aptos"&amp;12&amp;K000000 IN-CONFIDENCE&amp;1#_x000D_</oddHeader>
    <oddFooter>&amp;L&amp;Z&amp;F
&amp;A&amp;C_x000D_&amp;1#&amp;"Aptos"&amp;12&amp;K000000 IN-CONFIDENCE&amp;R&amp;D
&amp;T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71E7CB-B0D4-4380-876D-5AC17955613D}">
  <sheetPr codeName="Sheet7">
    <pageSetUpPr fitToPage="1"/>
  </sheetPr>
  <dimension ref="A1:AQ102"/>
  <sheetViews>
    <sheetView zoomScaleNormal="100" workbookViewId="0">
      <pane xSplit="2" ySplit="7" topLeftCell="C8" activePane="bottomRight" state="frozen"/>
      <selection pane="topRight"/>
      <selection pane="bottomLeft"/>
      <selection pane="bottomRight"/>
    </sheetView>
  </sheetViews>
  <sheetFormatPr defaultRowHeight="12.75" customHeight="1"/>
  <cols>
    <col min="1" max="1" width="47.7109375" customWidth="1"/>
    <col min="2" max="2" width="22.7109375" style="34" bestFit="1" customWidth="1"/>
    <col min="3" max="43" width="9.85546875" customWidth="1"/>
  </cols>
  <sheetData>
    <row r="1" spans="1:43" ht="12.75" customHeight="1">
      <c r="A1" s="3" t="s">
        <v>484</v>
      </c>
      <c r="B1" s="4"/>
    </row>
    <row r="2" spans="1:43" ht="15" customHeight="1">
      <c r="A2" s="5" t="s">
        <v>485</v>
      </c>
    </row>
    <row r="3" spans="1:43" ht="12.75" customHeight="1">
      <c r="A3" s="6" t="s">
        <v>22</v>
      </c>
    </row>
    <row r="4" spans="1:43" ht="12.75" customHeight="1">
      <c r="A4" s="6" t="s">
        <v>23</v>
      </c>
      <c r="B4" s="54"/>
    </row>
    <row r="5" spans="1:43" s="7" customFormat="1" ht="12.75" customHeight="1">
      <c r="A5" s="55"/>
      <c r="B5" s="56" t="s">
        <v>24</v>
      </c>
      <c r="C5" s="46" t="s">
        <v>25</v>
      </c>
      <c r="D5" s="46"/>
      <c r="E5" s="46"/>
      <c r="F5" s="46"/>
      <c r="G5" s="46"/>
      <c r="H5" s="46"/>
      <c r="I5" s="46"/>
      <c r="J5" s="46"/>
      <c r="K5" s="46"/>
      <c r="L5" s="46"/>
      <c r="M5" s="46"/>
      <c r="N5" s="46"/>
      <c r="O5" s="46"/>
      <c r="P5" s="46"/>
      <c r="Q5" s="46"/>
      <c r="R5" s="46"/>
      <c r="S5" s="46"/>
      <c r="T5" s="46"/>
      <c r="U5" s="46"/>
      <c r="V5" s="46"/>
      <c r="W5" s="46"/>
      <c r="X5" s="46"/>
      <c r="Y5" s="46"/>
      <c r="Z5" s="46"/>
      <c r="AA5" s="46"/>
      <c r="AB5" s="46"/>
      <c r="AC5" s="46"/>
      <c r="AD5" s="46"/>
      <c r="AE5" s="46"/>
      <c r="AF5" s="46"/>
      <c r="AG5" s="46"/>
      <c r="AH5" s="57"/>
      <c r="AI5" s="57"/>
      <c r="AJ5" s="57"/>
      <c r="AK5" s="57"/>
      <c r="AL5" s="57"/>
      <c r="AM5" s="57"/>
      <c r="AN5" s="57"/>
      <c r="AO5" s="57"/>
      <c r="AP5" s="57"/>
      <c r="AQ5" s="57"/>
    </row>
    <row r="6" spans="1:43" s="7" customFormat="1" ht="12.75" customHeight="1">
      <c r="B6" s="58" t="s">
        <v>26</v>
      </c>
      <c r="C6" s="59" t="s">
        <v>27</v>
      </c>
      <c r="D6" s="60" t="s">
        <v>28</v>
      </c>
      <c r="E6" s="59" t="s">
        <v>29</v>
      </c>
      <c r="F6" s="60" t="s">
        <v>30</v>
      </c>
      <c r="G6" s="59" t="s">
        <v>31</v>
      </c>
      <c r="H6" s="60" t="s">
        <v>32</v>
      </c>
      <c r="I6" s="59" t="s">
        <v>33</v>
      </c>
      <c r="J6" s="60" t="s">
        <v>34</v>
      </c>
      <c r="K6" s="59" t="s">
        <v>35</v>
      </c>
      <c r="L6" s="60" t="s">
        <v>36</v>
      </c>
      <c r="M6" s="59" t="s">
        <v>37</v>
      </c>
      <c r="N6" s="60" t="s">
        <v>38</v>
      </c>
      <c r="O6" s="59" t="s">
        <v>39</v>
      </c>
      <c r="P6" s="60" t="s">
        <v>40</v>
      </c>
      <c r="Q6" s="59" t="s">
        <v>41</v>
      </c>
      <c r="R6" s="60" t="s">
        <v>42</v>
      </c>
      <c r="S6" s="59" t="s">
        <v>43</v>
      </c>
      <c r="T6" s="59" t="s">
        <v>44</v>
      </c>
      <c r="U6" s="59" t="s">
        <v>45</v>
      </c>
      <c r="V6" s="59" t="s">
        <v>46</v>
      </c>
      <c r="W6" s="59" t="s">
        <v>47</v>
      </c>
      <c r="X6" s="59" t="s">
        <v>48</v>
      </c>
      <c r="Y6" s="59" t="s">
        <v>49</v>
      </c>
      <c r="Z6" s="59" t="s">
        <v>50</v>
      </c>
      <c r="AA6" s="59" t="s">
        <v>51</v>
      </c>
      <c r="AB6" s="59" t="s">
        <v>52</v>
      </c>
      <c r="AC6" s="59" t="s">
        <v>53</v>
      </c>
      <c r="AD6" s="59" t="s">
        <v>54</v>
      </c>
      <c r="AE6" s="59" t="s">
        <v>55</v>
      </c>
      <c r="AF6" s="59" t="s">
        <v>56</v>
      </c>
      <c r="AG6" s="59" t="s">
        <v>57</v>
      </c>
      <c r="AH6" s="61" t="s">
        <v>58</v>
      </c>
      <c r="AI6" s="61" t="s">
        <v>59</v>
      </c>
      <c r="AJ6" s="61" t="s">
        <v>60</v>
      </c>
      <c r="AK6" s="61" t="s">
        <v>61</v>
      </c>
      <c r="AL6" s="61" t="s">
        <v>62</v>
      </c>
      <c r="AM6" s="61" t="s">
        <v>63</v>
      </c>
      <c r="AN6" s="61" t="s">
        <v>64</v>
      </c>
      <c r="AO6" s="61" t="s">
        <v>65</v>
      </c>
      <c r="AP6" s="61" t="s">
        <v>66</v>
      </c>
      <c r="AQ6" s="61" t="s">
        <v>67</v>
      </c>
    </row>
    <row r="7" spans="1:43" s="7" customFormat="1" ht="12.75" customHeight="1">
      <c r="A7" s="8"/>
      <c r="B7" s="9" t="s">
        <v>68</v>
      </c>
      <c r="C7" s="65" t="s">
        <v>69</v>
      </c>
      <c r="D7" s="65"/>
      <c r="E7" s="65"/>
      <c r="F7" s="65"/>
      <c r="G7" s="65"/>
      <c r="H7" s="65"/>
      <c r="I7" s="65"/>
      <c r="J7" s="65"/>
      <c r="K7" s="65"/>
      <c r="L7" s="65"/>
      <c r="M7" s="65"/>
      <c r="N7" s="65"/>
      <c r="O7" s="65"/>
      <c r="P7" s="65"/>
      <c r="Q7" s="65"/>
      <c r="R7" s="65"/>
      <c r="S7" s="65"/>
      <c r="T7" s="65"/>
      <c r="U7" s="65"/>
      <c r="V7" s="65"/>
      <c r="W7" s="65"/>
      <c r="X7" s="65"/>
      <c r="Y7" s="65"/>
      <c r="Z7" s="65"/>
      <c r="AA7" s="65"/>
      <c r="AB7" s="65"/>
      <c r="AC7" s="65"/>
      <c r="AD7" s="65"/>
      <c r="AE7" s="65"/>
      <c r="AF7" s="65"/>
      <c r="AG7" s="65"/>
      <c r="AH7" s="65"/>
      <c r="AI7" s="65"/>
      <c r="AJ7" s="65"/>
      <c r="AK7" s="65"/>
      <c r="AL7" s="65"/>
      <c r="AM7" s="65"/>
      <c r="AN7" s="65"/>
      <c r="AO7" s="65"/>
      <c r="AP7" s="65"/>
      <c r="AQ7" s="65"/>
    </row>
    <row r="8" spans="1:43" s="10" customFormat="1" ht="12.75" customHeight="1">
      <c r="A8" s="44" t="s">
        <v>215</v>
      </c>
      <c r="B8" s="45"/>
      <c r="C8" s="45"/>
      <c r="D8" s="45"/>
      <c r="E8" s="45"/>
      <c r="F8" s="45"/>
      <c r="G8" s="45"/>
      <c r="H8" s="45"/>
      <c r="I8" s="45"/>
      <c r="J8" s="45"/>
      <c r="K8" s="45"/>
      <c r="L8" s="45"/>
      <c r="M8" s="45"/>
      <c r="N8" s="45"/>
      <c r="O8" s="45"/>
      <c r="P8" s="45"/>
      <c r="Q8" s="45"/>
      <c r="R8" s="45"/>
      <c r="S8" s="45"/>
      <c r="T8" s="45"/>
      <c r="U8" s="45"/>
      <c r="V8" s="45"/>
      <c r="W8" s="45"/>
      <c r="X8" s="45"/>
      <c r="Y8" s="45"/>
      <c r="Z8" s="45"/>
      <c r="AA8" s="45"/>
      <c r="AB8" s="45"/>
      <c r="AC8" s="45"/>
      <c r="AD8" s="45"/>
      <c r="AE8" s="45"/>
      <c r="AF8" s="45"/>
      <c r="AG8" s="45"/>
      <c r="AH8" s="45"/>
      <c r="AI8" s="45"/>
      <c r="AJ8" s="45"/>
      <c r="AK8" s="45"/>
      <c r="AL8" s="45"/>
      <c r="AM8" s="45"/>
      <c r="AN8" s="45"/>
      <c r="AO8" s="45"/>
      <c r="AP8" s="45"/>
      <c r="AQ8" s="45"/>
    </row>
    <row r="9" spans="1:43" ht="12.75" customHeight="1">
      <c r="A9" s="11" t="s">
        <v>71</v>
      </c>
      <c r="B9" s="12"/>
      <c r="C9" s="16"/>
      <c r="D9" s="16"/>
      <c r="E9" s="16"/>
      <c r="F9" s="16"/>
      <c r="G9" s="16"/>
      <c r="H9" s="16"/>
      <c r="I9" s="16"/>
      <c r="J9" s="16"/>
      <c r="K9" s="16"/>
      <c r="L9" s="16"/>
      <c r="M9" s="16"/>
      <c r="N9" s="16"/>
      <c r="O9" s="16"/>
      <c r="P9" s="16"/>
      <c r="Q9" s="16"/>
      <c r="R9" s="16"/>
      <c r="S9" s="16"/>
      <c r="T9" s="16"/>
      <c r="U9" s="16"/>
      <c r="V9" s="16"/>
      <c r="W9" s="16"/>
      <c r="X9" s="16"/>
      <c r="Y9" s="16"/>
      <c r="Z9" s="16"/>
      <c r="AA9" s="16"/>
      <c r="AB9" s="16"/>
      <c r="AC9" s="16"/>
      <c r="AD9" s="16"/>
      <c r="AE9" s="16"/>
      <c r="AF9" s="16"/>
      <c r="AG9" s="16"/>
      <c r="AH9" s="16"/>
      <c r="AI9" s="16"/>
      <c r="AJ9" s="16"/>
      <c r="AK9" s="16"/>
      <c r="AL9" s="16"/>
      <c r="AM9" s="16"/>
      <c r="AN9" s="16"/>
      <c r="AO9" s="16"/>
      <c r="AP9" s="16"/>
      <c r="AQ9" s="16"/>
    </row>
    <row r="10" spans="1:43" ht="12.75" customHeight="1">
      <c r="A10" s="14" t="s">
        <v>486</v>
      </c>
      <c r="B10" s="15" t="s">
        <v>487</v>
      </c>
      <c r="C10" s="16">
        <v>28550</v>
      </c>
      <c r="D10" s="16">
        <v>28596</v>
      </c>
      <c r="E10" s="16">
        <v>29195</v>
      </c>
      <c r="F10" s="16">
        <v>29102</v>
      </c>
      <c r="G10" s="16">
        <v>30007</v>
      </c>
      <c r="H10" s="16">
        <v>30155</v>
      </c>
      <c r="I10" s="16">
        <v>31481</v>
      </c>
      <c r="J10" s="16">
        <v>30865</v>
      </c>
      <c r="K10" s="16">
        <v>32033</v>
      </c>
      <c r="L10" s="16">
        <v>31975</v>
      </c>
      <c r="M10" s="16">
        <v>33665</v>
      </c>
      <c r="N10" s="16">
        <v>32549</v>
      </c>
      <c r="O10" s="16">
        <v>34179</v>
      </c>
      <c r="P10" s="16">
        <v>34218</v>
      </c>
      <c r="Q10" s="16">
        <v>35582</v>
      </c>
      <c r="R10" s="16">
        <v>35046</v>
      </c>
      <c r="S10" s="16">
        <v>34674</v>
      </c>
      <c r="T10" s="16">
        <v>35549</v>
      </c>
      <c r="U10" s="16">
        <v>37025</v>
      </c>
      <c r="V10" s="16">
        <v>36807</v>
      </c>
      <c r="W10" s="16">
        <v>38681</v>
      </c>
      <c r="X10" s="16">
        <v>38670</v>
      </c>
      <c r="Y10" s="16">
        <v>40810</v>
      </c>
      <c r="Z10" s="16">
        <v>40038</v>
      </c>
      <c r="AA10" s="16">
        <v>41976</v>
      </c>
      <c r="AB10" s="16">
        <v>42604</v>
      </c>
      <c r="AC10" s="16">
        <v>43737</v>
      </c>
      <c r="AD10" s="16">
        <v>43457</v>
      </c>
      <c r="AE10" s="16">
        <v>45434</v>
      </c>
      <c r="AF10" s="16">
        <v>45824</v>
      </c>
      <c r="AG10" s="16">
        <v>47023</v>
      </c>
      <c r="AH10" s="16">
        <v>46525</v>
      </c>
      <c r="AI10" s="16">
        <v>47818</v>
      </c>
      <c r="AJ10" s="16">
        <v>47141</v>
      </c>
      <c r="AK10" s="16">
        <v>47418</v>
      </c>
      <c r="AL10" s="16">
        <v>47110</v>
      </c>
      <c r="AM10" s="16">
        <v>48101</v>
      </c>
      <c r="AN10" s="16">
        <v>47503</v>
      </c>
      <c r="AO10" s="16">
        <v>48669</v>
      </c>
      <c r="AP10" s="16">
        <v>48578</v>
      </c>
      <c r="AQ10" s="16">
        <v>50107</v>
      </c>
    </row>
    <row r="11" spans="1:43" ht="12.75" customHeight="1">
      <c r="A11" s="14" t="s">
        <v>488</v>
      </c>
      <c r="B11" s="15" t="s">
        <v>489</v>
      </c>
      <c r="C11" s="16">
        <v>5617</v>
      </c>
      <c r="D11" s="16">
        <v>6552</v>
      </c>
      <c r="E11" s="16">
        <v>8116</v>
      </c>
      <c r="F11" s="16">
        <v>7637</v>
      </c>
      <c r="G11" s="16">
        <v>5980</v>
      </c>
      <c r="H11" s="16">
        <v>7196</v>
      </c>
      <c r="I11" s="16">
        <v>8778</v>
      </c>
      <c r="J11" s="16">
        <v>8027</v>
      </c>
      <c r="K11" s="16">
        <v>6569</v>
      </c>
      <c r="L11" s="16">
        <v>7648</v>
      </c>
      <c r="M11" s="16">
        <v>9155</v>
      </c>
      <c r="N11" s="16">
        <v>8281</v>
      </c>
      <c r="O11" s="16">
        <v>7100</v>
      </c>
      <c r="P11" s="16">
        <v>8469</v>
      </c>
      <c r="Q11" s="16">
        <v>10259</v>
      </c>
      <c r="R11" s="16">
        <v>9036</v>
      </c>
      <c r="S11" s="16">
        <v>7681</v>
      </c>
      <c r="T11" s="16">
        <v>9249</v>
      </c>
      <c r="U11" s="16">
        <v>11103</v>
      </c>
      <c r="V11" s="16">
        <v>10613</v>
      </c>
      <c r="W11" s="16">
        <v>8773</v>
      </c>
      <c r="X11" s="16">
        <v>10382</v>
      </c>
      <c r="Y11" s="16">
        <v>12742</v>
      </c>
      <c r="Z11" s="16">
        <v>11750</v>
      </c>
      <c r="AA11" s="16">
        <v>8986</v>
      </c>
      <c r="AB11" s="16">
        <v>9422</v>
      </c>
      <c r="AC11" s="16">
        <v>10799</v>
      </c>
      <c r="AD11" s="16">
        <v>9905</v>
      </c>
      <c r="AE11" s="16">
        <v>8323</v>
      </c>
      <c r="AF11" s="16">
        <v>9517</v>
      </c>
      <c r="AG11" s="16">
        <v>11107</v>
      </c>
      <c r="AH11" s="16">
        <v>11617</v>
      </c>
      <c r="AI11" s="16">
        <v>8171</v>
      </c>
      <c r="AJ11" s="16">
        <v>9557</v>
      </c>
      <c r="AK11" s="16">
        <v>12165</v>
      </c>
      <c r="AL11" s="16">
        <v>12214</v>
      </c>
      <c r="AM11" s="16">
        <v>9880</v>
      </c>
      <c r="AN11" s="16">
        <v>11015</v>
      </c>
      <c r="AO11" s="16">
        <v>13697</v>
      </c>
      <c r="AP11" s="16">
        <v>13622</v>
      </c>
      <c r="AQ11" s="16">
        <v>10888</v>
      </c>
    </row>
    <row r="12" spans="1:43" ht="12.75" customHeight="1">
      <c r="A12" s="14" t="s">
        <v>490</v>
      </c>
      <c r="B12" s="15" t="s">
        <v>491</v>
      </c>
      <c r="C12" s="16">
        <v>3774</v>
      </c>
      <c r="D12" s="16">
        <v>3905</v>
      </c>
      <c r="E12" s="16">
        <v>3992</v>
      </c>
      <c r="F12" s="16">
        <v>4066</v>
      </c>
      <c r="G12" s="16">
        <v>4167</v>
      </c>
      <c r="H12" s="16">
        <v>4228</v>
      </c>
      <c r="I12" s="16">
        <v>4290</v>
      </c>
      <c r="J12" s="16">
        <v>4359</v>
      </c>
      <c r="K12" s="16">
        <v>4437</v>
      </c>
      <c r="L12" s="16">
        <v>4497</v>
      </c>
      <c r="M12" s="16">
        <v>4580</v>
      </c>
      <c r="N12" s="16">
        <v>4670</v>
      </c>
      <c r="O12" s="16">
        <v>4789</v>
      </c>
      <c r="P12" s="16">
        <v>4871</v>
      </c>
      <c r="Q12" s="16">
        <v>4964</v>
      </c>
      <c r="R12" s="16">
        <v>5011</v>
      </c>
      <c r="S12" s="16">
        <v>5174</v>
      </c>
      <c r="T12" s="16">
        <v>5262</v>
      </c>
      <c r="U12" s="16">
        <v>5315</v>
      </c>
      <c r="V12" s="16">
        <v>5349</v>
      </c>
      <c r="W12" s="16">
        <v>5443</v>
      </c>
      <c r="X12" s="16">
        <v>5542</v>
      </c>
      <c r="Y12" s="16">
        <v>5642</v>
      </c>
      <c r="Z12" s="16">
        <v>5719</v>
      </c>
      <c r="AA12" s="16">
        <v>5875</v>
      </c>
      <c r="AB12" s="16">
        <v>6024</v>
      </c>
      <c r="AC12" s="16">
        <v>6224</v>
      </c>
      <c r="AD12" s="16">
        <v>6429</v>
      </c>
      <c r="AE12" s="16">
        <v>6673</v>
      </c>
      <c r="AF12" s="16">
        <v>6810</v>
      </c>
      <c r="AG12" s="16">
        <v>6879</v>
      </c>
      <c r="AH12" s="16">
        <v>6941</v>
      </c>
      <c r="AI12" s="16">
        <v>7033</v>
      </c>
      <c r="AJ12" s="16">
        <v>7065</v>
      </c>
      <c r="AK12" s="16">
        <v>7057</v>
      </c>
      <c r="AL12" s="16">
        <v>7017</v>
      </c>
      <c r="AM12" s="16">
        <v>7005</v>
      </c>
      <c r="AN12" s="16">
        <v>7011</v>
      </c>
      <c r="AO12" s="16">
        <v>6949</v>
      </c>
      <c r="AP12" s="16">
        <v>6940</v>
      </c>
      <c r="AQ12" s="16">
        <v>6969</v>
      </c>
    </row>
    <row r="13" spans="1:43" ht="12.75" customHeight="1">
      <c r="A13" s="19" t="s">
        <v>78</v>
      </c>
      <c r="B13" s="15"/>
      <c r="C13" s="16"/>
      <c r="D13" s="16"/>
      <c r="E13" s="16"/>
      <c r="F13" s="16"/>
      <c r="G13" s="16"/>
      <c r="H13" s="16"/>
      <c r="I13" s="16"/>
      <c r="J13" s="16"/>
      <c r="K13" s="16"/>
      <c r="L13" s="16"/>
      <c r="M13" s="16"/>
      <c r="N13" s="16"/>
      <c r="O13" s="16"/>
      <c r="P13" s="16"/>
      <c r="Q13" s="16"/>
      <c r="R13" s="16"/>
      <c r="S13" s="16"/>
      <c r="T13" s="16"/>
      <c r="U13" s="16"/>
      <c r="V13" s="16"/>
      <c r="W13" s="16"/>
      <c r="X13" s="16"/>
      <c r="Y13" s="16"/>
      <c r="Z13" s="16"/>
      <c r="AA13" s="16"/>
      <c r="AB13" s="16"/>
      <c r="AC13" s="16"/>
      <c r="AD13" s="16"/>
      <c r="AE13" s="16"/>
      <c r="AF13" s="16"/>
      <c r="AG13" s="16"/>
      <c r="AH13" s="16"/>
      <c r="AI13" s="16"/>
      <c r="AJ13" s="16"/>
      <c r="AK13" s="16"/>
      <c r="AL13" s="16"/>
      <c r="AM13" s="16"/>
      <c r="AN13" s="16"/>
      <c r="AO13" s="16"/>
      <c r="AP13" s="16"/>
      <c r="AQ13" s="16"/>
    </row>
    <row r="14" spans="1:43" ht="12.75" customHeight="1">
      <c r="A14" s="17" t="s">
        <v>79</v>
      </c>
      <c r="B14" s="15" t="s">
        <v>492</v>
      </c>
      <c r="C14" s="16">
        <v>1830</v>
      </c>
      <c r="D14" s="16">
        <v>1752</v>
      </c>
      <c r="E14" s="16">
        <v>1745</v>
      </c>
      <c r="F14" s="16">
        <v>1758</v>
      </c>
      <c r="G14" s="16">
        <v>1800</v>
      </c>
      <c r="H14" s="16">
        <v>1829</v>
      </c>
      <c r="I14" s="16">
        <v>1842</v>
      </c>
      <c r="J14" s="16">
        <v>1863</v>
      </c>
      <c r="K14" s="16">
        <v>1893</v>
      </c>
      <c r="L14" s="16">
        <v>1906</v>
      </c>
      <c r="M14" s="16">
        <v>1929</v>
      </c>
      <c r="N14" s="16">
        <v>1923</v>
      </c>
      <c r="O14" s="16">
        <v>1888</v>
      </c>
      <c r="P14" s="16">
        <v>1818</v>
      </c>
      <c r="Q14" s="16">
        <v>1739</v>
      </c>
      <c r="R14" s="16">
        <v>1666</v>
      </c>
      <c r="S14" s="16">
        <v>1478</v>
      </c>
      <c r="T14" s="16">
        <v>1376</v>
      </c>
      <c r="U14" s="16">
        <v>1252</v>
      </c>
      <c r="V14" s="16">
        <v>1147</v>
      </c>
      <c r="W14" s="16">
        <v>1089</v>
      </c>
      <c r="X14" s="16">
        <v>1056</v>
      </c>
      <c r="Y14" s="16">
        <v>1171</v>
      </c>
      <c r="Z14" s="16">
        <v>1311</v>
      </c>
      <c r="AA14" s="16">
        <v>1591</v>
      </c>
      <c r="AB14" s="16">
        <v>1992</v>
      </c>
      <c r="AC14" s="16">
        <v>2426</v>
      </c>
      <c r="AD14" s="16">
        <v>2802</v>
      </c>
      <c r="AE14" s="16">
        <v>3293</v>
      </c>
      <c r="AF14" s="16">
        <v>3625</v>
      </c>
      <c r="AG14" s="16">
        <v>3852</v>
      </c>
      <c r="AH14" s="16">
        <v>4009</v>
      </c>
      <c r="AI14" s="16">
        <v>4112</v>
      </c>
      <c r="AJ14" s="16">
        <v>4152</v>
      </c>
      <c r="AK14" s="16">
        <v>3952</v>
      </c>
      <c r="AL14" s="16">
        <v>3677</v>
      </c>
      <c r="AM14" s="16">
        <v>3358</v>
      </c>
      <c r="AN14" s="16">
        <v>3159</v>
      </c>
      <c r="AO14" s="16">
        <v>2911</v>
      </c>
      <c r="AP14" s="16">
        <v>2713</v>
      </c>
      <c r="AQ14" s="16">
        <v>2706</v>
      </c>
    </row>
    <row r="15" spans="1:43" ht="12.75" customHeight="1">
      <c r="A15" s="17" t="s">
        <v>81</v>
      </c>
      <c r="B15" s="15" t="s">
        <v>493</v>
      </c>
      <c r="C15" s="16">
        <v>870</v>
      </c>
      <c r="D15" s="16">
        <v>955</v>
      </c>
      <c r="E15" s="16">
        <v>854</v>
      </c>
      <c r="F15" s="16">
        <v>1809</v>
      </c>
      <c r="G15" s="16">
        <v>840</v>
      </c>
      <c r="H15" s="16">
        <v>1115</v>
      </c>
      <c r="I15" s="16">
        <v>945</v>
      </c>
      <c r="J15" s="16">
        <v>1866</v>
      </c>
      <c r="K15" s="16">
        <v>832</v>
      </c>
      <c r="L15" s="16">
        <v>1105</v>
      </c>
      <c r="M15" s="16">
        <v>1087</v>
      </c>
      <c r="N15" s="16">
        <v>2090</v>
      </c>
      <c r="O15" s="16">
        <v>1050</v>
      </c>
      <c r="P15" s="16">
        <v>1333</v>
      </c>
      <c r="Q15" s="16">
        <v>1224</v>
      </c>
      <c r="R15" s="16">
        <v>1546</v>
      </c>
      <c r="S15" s="16">
        <v>1109</v>
      </c>
      <c r="T15" s="16">
        <v>1798</v>
      </c>
      <c r="U15" s="16">
        <v>2334</v>
      </c>
      <c r="V15" s="16">
        <v>3766</v>
      </c>
      <c r="W15" s="16">
        <v>957</v>
      </c>
      <c r="X15" s="16">
        <v>1004</v>
      </c>
      <c r="Y15" s="16">
        <v>896</v>
      </c>
      <c r="Z15" s="16">
        <v>2056</v>
      </c>
      <c r="AA15" s="16">
        <v>906</v>
      </c>
      <c r="AB15" s="16">
        <v>1009</v>
      </c>
      <c r="AC15" s="16">
        <v>1320</v>
      </c>
      <c r="AD15" s="16">
        <v>2583</v>
      </c>
      <c r="AE15" s="16">
        <v>953</v>
      </c>
      <c r="AF15" s="16">
        <v>1426</v>
      </c>
      <c r="AG15" s="16">
        <v>1611</v>
      </c>
      <c r="AH15" s="16">
        <v>3334</v>
      </c>
      <c r="AI15" s="16">
        <v>595</v>
      </c>
      <c r="AJ15" s="16">
        <v>655</v>
      </c>
      <c r="AK15" s="16">
        <v>778</v>
      </c>
      <c r="AL15" s="16">
        <v>2247</v>
      </c>
      <c r="AM15" s="16">
        <v>1001</v>
      </c>
      <c r="AN15" s="16">
        <v>1193</v>
      </c>
      <c r="AO15" s="16">
        <v>1171</v>
      </c>
      <c r="AP15" s="16">
        <v>2706</v>
      </c>
      <c r="AQ15" s="16">
        <v>1354</v>
      </c>
    </row>
    <row r="16" spans="1:43" ht="12.75" customHeight="1">
      <c r="A16" s="17" t="s">
        <v>375</v>
      </c>
      <c r="B16" s="15" t="s">
        <v>494</v>
      </c>
      <c r="C16" s="16">
        <v>428</v>
      </c>
      <c r="D16" s="16">
        <v>431</v>
      </c>
      <c r="E16" s="16">
        <v>416</v>
      </c>
      <c r="F16" s="16">
        <v>415</v>
      </c>
      <c r="G16" s="16">
        <v>415</v>
      </c>
      <c r="H16" s="16">
        <v>423</v>
      </c>
      <c r="I16" s="16">
        <v>412</v>
      </c>
      <c r="J16" s="16">
        <v>419</v>
      </c>
      <c r="K16" s="16">
        <v>414</v>
      </c>
      <c r="L16" s="16">
        <v>426</v>
      </c>
      <c r="M16" s="16">
        <v>407</v>
      </c>
      <c r="N16" s="16">
        <v>417</v>
      </c>
      <c r="O16" s="16">
        <v>409</v>
      </c>
      <c r="P16" s="16">
        <v>410</v>
      </c>
      <c r="Q16" s="16">
        <v>398</v>
      </c>
      <c r="R16" s="16">
        <v>398</v>
      </c>
      <c r="S16" s="16">
        <v>391</v>
      </c>
      <c r="T16" s="16">
        <v>397</v>
      </c>
      <c r="U16" s="16">
        <v>406</v>
      </c>
      <c r="V16" s="16">
        <v>422</v>
      </c>
      <c r="W16" s="16">
        <v>451</v>
      </c>
      <c r="X16" s="16">
        <v>449</v>
      </c>
      <c r="Y16" s="16">
        <v>454</v>
      </c>
      <c r="Z16" s="16">
        <v>446</v>
      </c>
      <c r="AA16" s="16">
        <v>412</v>
      </c>
      <c r="AB16" s="16">
        <v>410</v>
      </c>
      <c r="AC16" s="16">
        <v>384</v>
      </c>
      <c r="AD16" s="16">
        <v>395</v>
      </c>
      <c r="AE16" s="16">
        <v>399</v>
      </c>
      <c r="AF16" s="16">
        <v>406</v>
      </c>
      <c r="AG16" s="16">
        <v>410</v>
      </c>
      <c r="AH16" s="16">
        <v>420</v>
      </c>
      <c r="AI16" s="16">
        <v>412</v>
      </c>
      <c r="AJ16" s="16">
        <v>411</v>
      </c>
      <c r="AK16" s="16">
        <v>410</v>
      </c>
      <c r="AL16" s="16">
        <v>414</v>
      </c>
      <c r="AM16" s="16">
        <v>411</v>
      </c>
      <c r="AN16" s="16">
        <v>413</v>
      </c>
      <c r="AO16" s="16">
        <v>413</v>
      </c>
      <c r="AP16" s="16">
        <v>419</v>
      </c>
      <c r="AQ16" s="16">
        <v>418</v>
      </c>
    </row>
    <row r="17" spans="1:43" ht="12.75" customHeight="1">
      <c r="A17" s="17" t="s">
        <v>86</v>
      </c>
      <c r="B17" s="15" t="s">
        <v>495</v>
      </c>
      <c r="C17" s="16">
        <v>615</v>
      </c>
      <c r="D17" s="16">
        <v>615</v>
      </c>
      <c r="E17" s="16">
        <v>615</v>
      </c>
      <c r="F17" s="16">
        <v>615</v>
      </c>
      <c r="G17" s="16">
        <v>682</v>
      </c>
      <c r="H17" s="16">
        <v>682</v>
      </c>
      <c r="I17" s="16">
        <v>682</v>
      </c>
      <c r="J17" s="16">
        <v>682</v>
      </c>
      <c r="K17" s="16">
        <v>763</v>
      </c>
      <c r="L17" s="16">
        <v>763</v>
      </c>
      <c r="M17" s="16">
        <v>763</v>
      </c>
      <c r="N17" s="16">
        <v>763</v>
      </c>
      <c r="O17" s="16">
        <v>746</v>
      </c>
      <c r="P17" s="16">
        <v>746</v>
      </c>
      <c r="Q17" s="16">
        <v>746</v>
      </c>
      <c r="R17" s="16">
        <v>746</v>
      </c>
      <c r="S17" s="16">
        <v>723</v>
      </c>
      <c r="T17" s="16">
        <v>723</v>
      </c>
      <c r="U17" s="16">
        <v>723</v>
      </c>
      <c r="V17" s="16">
        <v>723</v>
      </c>
      <c r="W17" s="16">
        <v>797</v>
      </c>
      <c r="X17" s="16">
        <v>797</v>
      </c>
      <c r="Y17" s="16">
        <v>797</v>
      </c>
      <c r="Z17" s="16">
        <v>796</v>
      </c>
      <c r="AA17" s="16">
        <v>713</v>
      </c>
      <c r="AB17" s="16">
        <v>708</v>
      </c>
      <c r="AC17" s="16">
        <v>706</v>
      </c>
      <c r="AD17" s="16">
        <v>705</v>
      </c>
      <c r="AE17" s="16">
        <v>1200</v>
      </c>
      <c r="AF17" s="16">
        <v>1203</v>
      </c>
      <c r="AG17" s="16">
        <v>1204</v>
      </c>
      <c r="AH17" s="16">
        <v>1204</v>
      </c>
      <c r="AI17" s="16">
        <v>1345</v>
      </c>
      <c r="AJ17" s="16">
        <v>1351</v>
      </c>
      <c r="AK17" s="16">
        <v>1351</v>
      </c>
      <c r="AL17" s="16">
        <v>1351</v>
      </c>
      <c r="AM17" s="16">
        <v>1920</v>
      </c>
      <c r="AN17" s="16">
        <v>1914</v>
      </c>
      <c r="AO17" s="16">
        <v>1915</v>
      </c>
      <c r="AP17" s="16">
        <v>1915</v>
      </c>
      <c r="AQ17" s="16">
        <v>1914</v>
      </c>
    </row>
    <row r="18" spans="1:43" ht="12.75" customHeight="1">
      <c r="A18" s="14" t="s">
        <v>90</v>
      </c>
      <c r="B18" s="15" t="s">
        <v>496</v>
      </c>
      <c r="C18" s="16">
        <v>41685</v>
      </c>
      <c r="D18" s="16">
        <v>42806</v>
      </c>
      <c r="E18" s="16">
        <v>44933</v>
      </c>
      <c r="F18" s="16">
        <v>45401</v>
      </c>
      <c r="G18" s="16">
        <v>43891</v>
      </c>
      <c r="H18" s="16">
        <v>45628</v>
      </c>
      <c r="I18" s="16">
        <v>48430</v>
      </c>
      <c r="J18" s="16">
        <v>48081</v>
      </c>
      <c r="K18" s="16">
        <v>46940</v>
      </c>
      <c r="L18" s="16">
        <v>48320</v>
      </c>
      <c r="M18" s="16">
        <v>51586</v>
      </c>
      <c r="N18" s="16">
        <v>50692</v>
      </c>
      <c r="O18" s="16">
        <v>50160</v>
      </c>
      <c r="P18" s="16">
        <v>51865</v>
      </c>
      <c r="Q18" s="16">
        <v>54912</v>
      </c>
      <c r="R18" s="16">
        <v>53449</v>
      </c>
      <c r="S18" s="16">
        <v>51231</v>
      </c>
      <c r="T18" s="16">
        <v>54353</v>
      </c>
      <c r="U18" s="16">
        <v>58159</v>
      </c>
      <c r="V18" s="16">
        <v>58827</v>
      </c>
      <c r="W18" s="16">
        <v>56189</v>
      </c>
      <c r="X18" s="16">
        <v>57899</v>
      </c>
      <c r="Y18" s="16">
        <v>62513</v>
      </c>
      <c r="Z18" s="16">
        <v>62115</v>
      </c>
      <c r="AA18" s="16">
        <v>60458</v>
      </c>
      <c r="AB18" s="16">
        <v>62169</v>
      </c>
      <c r="AC18" s="16">
        <v>65596</v>
      </c>
      <c r="AD18" s="16">
        <v>66277</v>
      </c>
      <c r="AE18" s="16">
        <v>66276</v>
      </c>
      <c r="AF18" s="16">
        <v>68812</v>
      </c>
      <c r="AG18" s="16">
        <v>72086</v>
      </c>
      <c r="AH18" s="16">
        <v>74050</v>
      </c>
      <c r="AI18" s="16">
        <v>69487</v>
      </c>
      <c r="AJ18" s="16">
        <v>70333</v>
      </c>
      <c r="AK18" s="16">
        <v>73132</v>
      </c>
      <c r="AL18" s="16">
        <v>74029</v>
      </c>
      <c r="AM18" s="16">
        <v>71676</v>
      </c>
      <c r="AN18" s="16">
        <v>72207</v>
      </c>
      <c r="AO18" s="16">
        <v>75725</v>
      </c>
      <c r="AP18" s="16">
        <v>76892</v>
      </c>
      <c r="AQ18" s="16">
        <v>74356</v>
      </c>
    </row>
    <row r="19" spans="1:43" ht="12.75" customHeight="1">
      <c r="A19" s="11" t="s">
        <v>92</v>
      </c>
      <c r="B19" s="15"/>
      <c r="C19" s="16"/>
      <c r="D19" s="16"/>
      <c r="E19" s="16"/>
      <c r="F19" s="16"/>
      <c r="G19" s="16"/>
      <c r="H19" s="16"/>
      <c r="I19" s="16"/>
      <c r="J19" s="16"/>
      <c r="K19" s="16"/>
      <c r="L19" s="16"/>
      <c r="M19" s="16"/>
      <c r="N19" s="16"/>
      <c r="O19" s="16"/>
      <c r="P19" s="16"/>
      <c r="Q19" s="16"/>
      <c r="R19" s="16"/>
      <c r="S19" s="16"/>
      <c r="T19" s="16"/>
      <c r="U19" s="16"/>
      <c r="V19" s="16"/>
      <c r="W19" s="16"/>
      <c r="X19" s="16"/>
      <c r="Y19" s="16"/>
      <c r="Z19" s="16"/>
      <c r="AA19" s="16"/>
      <c r="AB19" s="16"/>
      <c r="AC19" s="16"/>
      <c r="AD19" s="16"/>
      <c r="AE19" s="16"/>
      <c r="AF19" s="16"/>
      <c r="AG19" s="16"/>
      <c r="AH19" s="16"/>
      <c r="AI19" s="16"/>
      <c r="AJ19" s="16"/>
      <c r="AK19" s="16"/>
      <c r="AL19" s="16"/>
      <c r="AM19" s="16"/>
      <c r="AN19" s="16"/>
      <c r="AO19" s="16"/>
      <c r="AP19" s="16"/>
      <c r="AQ19" s="16"/>
    </row>
    <row r="20" spans="1:43" ht="12.75" customHeight="1">
      <c r="A20" s="14" t="s">
        <v>314</v>
      </c>
      <c r="B20" s="15" t="s">
        <v>497</v>
      </c>
      <c r="C20" s="16">
        <v>484</v>
      </c>
      <c r="D20" s="16">
        <v>266</v>
      </c>
      <c r="E20" s="16">
        <v>260</v>
      </c>
      <c r="F20" s="16">
        <v>269</v>
      </c>
      <c r="G20" s="16">
        <v>490</v>
      </c>
      <c r="H20" s="16">
        <v>262</v>
      </c>
      <c r="I20" s="16">
        <v>275</v>
      </c>
      <c r="J20" s="16">
        <v>312</v>
      </c>
      <c r="K20" s="16">
        <v>511</v>
      </c>
      <c r="L20" s="16">
        <v>332</v>
      </c>
      <c r="M20" s="16">
        <v>336</v>
      </c>
      <c r="N20" s="16">
        <v>330</v>
      </c>
      <c r="O20" s="16">
        <v>690</v>
      </c>
      <c r="P20" s="16">
        <v>325</v>
      </c>
      <c r="Q20" s="16">
        <v>310</v>
      </c>
      <c r="R20" s="16">
        <v>342</v>
      </c>
      <c r="S20" s="16">
        <v>747</v>
      </c>
      <c r="T20" s="16">
        <v>340</v>
      </c>
      <c r="U20" s="16">
        <v>374</v>
      </c>
      <c r="V20" s="16">
        <v>386</v>
      </c>
      <c r="W20" s="16">
        <v>954</v>
      </c>
      <c r="X20" s="16">
        <v>345</v>
      </c>
      <c r="Y20" s="16">
        <v>350</v>
      </c>
      <c r="Z20" s="16">
        <v>367</v>
      </c>
      <c r="AA20" s="16">
        <v>842</v>
      </c>
      <c r="AB20" s="16">
        <v>436</v>
      </c>
      <c r="AC20" s="16">
        <v>484</v>
      </c>
      <c r="AD20" s="16">
        <v>465</v>
      </c>
      <c r="AE20" s="16">
        <v>919</v>
      </c>
      <c r="AF20" s="16">
        <v>526</v>
      </c>
      <c r="AG20" s="16">
        <v>567</v>
      </c>
      <c r="AH20" s="16">
        <v>585</v>
      </c>
      <c r="AI20" s="16">
        <v>1185</v>
      </c>
      <c r="AJ20" s="16">
        <v>623</v>
      </c>
      <c r="AK20" s="16">
        <v>603</v>
      </c>
      <c r="AL20" s="16">
        <v>649</v>
      </c>
      <c r="AM20" s="16">
        <v>1321</v>
      </c>
      <c r="AN20" s="16">
        <v>508</v>
      </c>
      <c r="AO20" s="16">
        <v>505</v>
      </c>
      <c r="AP20" s="16">
        <v>543</v>
      </c>
      <c r="AQ20" s="16">
        <v>983</v>
      </c>
    </row>
    <row r="21" spans="1:43" ht="12.75" customHeight="1">
      <c r="A21" s="14" t="s">
        <v>316</v>
      </c>
      <c r="B21" s="15" t="s">
        <v>498</v>
      </c>
      <c r="C21" s="16">
        <v>6178</v>
      </c>
      <c r="D21" s="16">
        <v>6215</v>
      </c>
      <c r="E21" s="16">
        <v>6180</v>
      </c>
      <c r="F21" s="16">
        <v>5991</v>
      </c>
      <c r="G21" s="16">
        <v>6353</v>
      </c>
      <c r="H21" s="16">
        <v>6329</v>
      </c>
      <c r="I21" s="16">
        <v>6267</v>
      </c>
      <c r="J21" s="16">
        <v>6125</v>
      </c>
      <c r="K21" s="16">
        <v>6606</v>
      </c>
      <c r="L21" s="16">
        <v>7142</v>
      </c>
      <c r="M21" s="16">
        <v>6842</v>
      </c>
      <c r="N21" s="16">
        <v>6635</v>
      </c>
      <c r="O21" s="16">
        <v>7395</v>
      </c>
      <c r="P21" s="16">
        <v>7596</v>
      </c>
      <c r="Q21" s="16">
        <v>7230</v>
      </c>
      <c r="R21" s="16">
        <v>7143</v>
      </c>
      <c r="S21" s="16">
        <v>8488</v>
      </c>
      <c r="T21" s="16">
        <v>8793</v>
      </c>
      <c r="U21" s="16">
        <v>8145</v>
      </c>
      <c r="V21" s="16">
        <v>7944</v>
      </c>
      <c r="W21" s="16">
        <v>8768</v>
      </c>
      <c r="X21" s="16">
        <v>8856</v>
      </c>
      <c r="Y21" s="16">
        <v>8637</v>
      </c>
      <c r="Z21" s="16">
        <v>8359</v>
      </c>
      <c r="AA21" s="16">
        <v>9480</v>
      </c>
      <c r="AB21" s="16">
        <v>9970</v>
      </c>
      <c r="AC21" s="16">
        <v>9422</v>
      </c>
      <c r="AD21" s="16">
        <v>9173</v>
      </c>
      <c r="AE21" s="16">
        <v>10368</v>
      </c>
      <c r="AF21" s="16">
        <v>10427</v>
      </c>
      <c r="AG21" s="16">
        <v>10158</v>
      </c>
      <c r="AH21" s="16">
        <v>10016</v>
      </c>
      <c r="AI21" s="16">
        <v>11136</v>
      </c>
      <c r="AJ21" s="16">
        <v>11181</v>
      </c>
      <c r="AK21" s="16">
        <v>10807</v>
      </c>
      <c r="AL21" s="16">
        <v>10706</v>
      </c>
      <c r="AM21" s="16">
        <v>11773</v>
      </c>
      <c r="AN21" s="16">
        <v>11835</v>
      </c>
      <c r="AO21" s="16">
        <v>11515</v>
      </c>
      <c r="AP21" s="16">
        <v>11300</v>
      </c>
      <c r="AQ21" s="16">
        <v>12432</v>
      </c>
    </row>
    <row r="22" spans="1:43" ht="12.75" customHeight="1">
      <c r="A22" s="14" t="s">
        <v>238</v>
      </c>
      <c r="B22" s="15" t="s">
        <v>499</v>
      </c>
      <c r="C22" s="16">
        <v>1262</v>
      </c>
      <c r="D22" s="16">
        <v>1242</v>
      </c>
      <c r="E22" s="16">
        <v>1250</v>
      </c>
      <c r="F22" s="16">
        <v>1287</v>
      </c>
      <c r="G22" s="16">
        <v>1352</v>
      </c>
      <c r="H22" s="16">
        <v>1385</v>
      </c>
      <c r="I22" s="16">
        <v>1386</v>
      </c>
      <c r="J22" s="16">
        <v>1355</v>
      </c>
      <c r="K22" s="16">
        <v>1293</v>
      </c>
      <c r="L22" s="16">
        <v>1266</v>
      </c>
      <c r="M22" s="16">
        <v>1273</v>
      </c>
      <c r="N22" s="16">
        <v>1316</v>
      </c>
      <c r="O22" s="16">
        <v>1394</v>
      </c>
      <c r="P22" s="16">
        <v>1449</v>
      </c>
      <c r="Q22" s="16">
        <v>1481</v>
      </c>
      <c r="R22" s="16">
        <v>1490</v>
      </c>
      <c r="S22" s="16">
        <v>1477</v>
      </c>
      <c r="T22" s="16">
        <v>1485</v>
      </c>
      <c r="U22" s="16">
        <v>1515</v>
      </c>
      <c r="V22" s="16">
        <v>1566</v>
      </c>
      <c r="W22" s="16">
        <v>1639</v>
      </c>
      <c r="X22" s="16">
        <v>1704</v>
      </c>
      <c r="Y22" s="16">
        <v>1762</v>
      </c>
      <c r="Z22" s="16">
        <v>1811</v>
      </c>
      <c r="AA22" s="16">
        <v>1853</v>
      </c>
      <c r="AB22" s="16">
        <v>1889</v>
      </c>
      <c r="AC22" s="16">
        <v>1919</v>
      </c>
      <c r="AD22" s="16">
        <v>1944</v>
      </c>
      <c r="AE22" s="16">
        <v>1963</v>
      </c>
      <c r="AF22" s="16">
        <v>1997</v>
      </c>
      <c r="AG22" s="16">
        <v>2046</v>
      </c>
      <c r="AH22" s="16">
        <v>2110</v>
      </c>
      <c r="AI22" s="16">
        <v>2188</v>
      </c>
      <c r="AJ22" s="16">
        <v>2259</v>
      </c>
      <c r="AK22" s="16">
        <v>2321</v>
      </c>
      <c r="AL22" s="16">
        <v>2375</v>
      </c>
      <c r="AM22" s="16">
        <v>2420</v>
      </c>
      <c r="AN22" s="16">
        <v>2474</v>
      </c>
      <c r="AO22" s="16">
        <v>2536</v>
      </c>
      <c r="AP22" s="16">
        <v>2607</v>
      </c>
      <c r="AQ22" s="16">
        <v>2686</v>
      </c>
    </row>
    <row r="23" spans="1:43" ht="12.75" customHeight="1">
      <c r="A23" s="14" t="s">
        <v>93</v>
      </c>
      <c r="B23" s="15" t="s">
        <v>500</v>
      </c>
      <c r="C23" s="16">
        <v>482</v>
      </c>
      <c r="D23" s="16">
        <v>535</v>
      </c>
      <c r="E23" s="16">
        <v>558</v>
      </c>
      <c r="F23" s="16">
        <v>495</v>
      </c>
      <c r="G23" s="16">
        <v>498</v>
      </c>
      <c r="H23" s="16">
        <v>554</v>
      </c>
      <c r="I23" s="16">
        <v>685</v>
      </c>
      <c r="J23" s="16">
        <v>625</v>
      </c>
      <c r="K23" s="16">
        <v>600</v>
      </c>
      <c r="L23" s="16">
        <v>569</v>
      </c>
      <c r="M23" s="16">
        <v>574</v>
      </c>
      <c r="N23" s="16">
        <v>535</v>
      </c>
      <c r="O23" s="16">
        <v>587</v>
      </c>
      <c r="P23" s="16">
        <v>556</v>
      </c>
      <c r="Q23" s="16">
        <v>672</v>
      </c>
      <c r="R23" s="16">
        <v>556</v>
      </c>
      <c r="S23" s="16">
        <v>574</v>
      </c>
      <c r="T23" s="16">
        <v>651</v>
      </c>
      <c r="U23" s="16">
        <v>681</v>
      </c>
      <c r="V23" s="16">
        <v>651</v>
      </c>
      <c r="W23" s="16">
        <v>705</v>
      </c>
      <c r="X23" s="16">
        <v>703</v>
      </c>
      <c r="Y23" s="16">
        <v>701</v>
      </c>
      <c r="Z23" s="16">
        <v>648</v>
      </c>
      <c r="AA23" s="16">
        <v>715</v>
      </c>
      <c r="AB23" s="16">
        <v>888</v>
      </c>
      <c r="AC23" s="16">
        <v>976</v>
      </c>
      <c r="AD23" s="16">
        <v>848</v>
      </c>
      <c r="AE23" s="16">
        <v>800</v>
      </c>
      <c r="AF23" s="16">
        <v>833</v>
      </c>
      <c r="AG23" s="16">
        <v>850</v>
      </c>
      <c r="AH23" s="16">
        <v>1043</v>
      </c>
      <c r="AI23" s="16">
        <v>1050</v>
      </c>
      <c r="AJ23" s="16">
        <v>1053</v>
      </c>
      <c r="AK23" s="16">
        <v>1057</v>
      </c>
      <c r="AL23" s="16">
        <v>1031</v>
      </c>
      <c r="AM23" s="16">
        <v>1148</v>
      </c>
      <c r="AN23" s="16">
        <v>1112</v>
      </c>
      <c r="AO23" s="16">
        <v>1059</v>
      </c>
      <c r="AP23" s="16">
        <v>1114</v>
      </c>
      <c r="AQ23" s="16">
        <v>1101</v>
      </c>
    </row>
    <row r="24" spans="1:43" ht="12.75" customHeight="1">
      <c r="A24" s="14" t="s">
        <v>95</v>
      </c>
      <c r="B24" s="15" t="s">
        <v>501</v>
      </c>
      <c r="C24" s="16">
        <v>711</v>
      </c>
      <c r="D24" s="16">
        <v>773</v>
      </c>
      <c r="E24" s="16">
        <v>680</v>
      </c>
      <c r="F24" s="16">
        <v>644</v>
      </c>
      <c r="G24" s="16">
        <v>619</v>
      </c>
      <c r="H24" s="16">
        <v>684</v>
      </c>
      <c r="I24" s="16">
        <v>689</v>
      </c>
      <c r="J24" s="16">
        <v>643</v>
      </c>
      <c r="K24" s="16">
        <v>609</v>
      </c>
      <c r="L24" s="16">
        <v>747</v>
      </c>
      <c r="M24" s="16">
        <v>620</v>
      </c>
      <c r="N24" s="16">
        <v>629</v>
      </c>
      <c r="O24" s="16">
        <v>633</v>
      </c>
      <c r="P24" s="16">
        <v>658</v>
      </c>
      <c r="Q24" s="16">
        <v>603</v>
      </c>
      <c r="R24" s="16">
        <v>699</v>
      </c>
      <c r="S24" s="16">
        <v>684</v>
      </c>
      <c r="T24" s="16">
        <v>1016</v>
      </c>
      <c r="U24" s="16">
        <v>823</v>
      </c>
      <c r="V24" s="16">
        <v>922</v>
      </c>
      <c r="W24" s="16">
        <v>748</v>
      </c>
      <c r="X24" s="16">
        <v>636</v>
      </c>
      <c r="Y24" s="16">
        <v>455</v>
      </c>
      <c r="Z24" s="16">
        <v>548</v>
      </c>
      <c r="AA24" s="16">
        <v>665</v>
      </c>
      <c r="AB24" s="16">
        <v>787</v>
      </c>
      <c r="AC24" s="16">
        <v>823</v>
      </c>
      <c r="AD24" s="16">
        <v>874</v>
      </c>
      <c r="AE24" s="16">
        <v>1016</v>
      </c>
      <c r="AF24" s="16">
        <v>691</v>
      </c>
      <c r="AG24" s="16">
        <v>638</v>
      </c>
      <c r="AH24" s="16">
        <v>639</v>
      </c>
      <c r="AI24" s="16">
        <v>674</v>
      </c>
      <c r="AJ24" s="16">
        <v>657</v>
      </c>
      <c r="AK24" s="16">
        <v>652</v>
      </c>
      <c r="AL24" s="16">
        <v>657</v>
      </c>
      <c r="AM24" s="16">
        <v>961</v>
      </c>
      <c r="AN24" s="16">
        <v>994</v>
      </c>
      <c r="AO24" s="16">
        <v>877</v>
      </c>
      <c r="AP24" s="16">
        <v>1020</v>
      </c>
      <c r="AQ24" s="16">
        <v>955</v>
      </c>
    </row>
    <row r="25" spans="1:43" ht="12.75" customHeight="1">
      <c r="A25" s="14" t="s">
        <v>97</v>
      </c>
      <c r="B25" s="15" t="s">
        <v>502</v>
      </c>
      <c r="C25" s="16">
        <v>9117</v>
      </c>
      <c r="D25" s="16">
        <v>9031</v>
      </c>
      <c r="E25" s="16">
        <v>8929</v>
      </c>
      <c r="F25" s="16">
        <v>8685</v>
      </c>
      <c r="G25" s="16">
        <v>9312</v>
      </c>
      <c r="H25" s="16">
        <v>9213</v>
      </c>
      <c r="I25" s="16">
        <v>9301</v>
      </c>
      <c r="J25" s="16">
        <v>9062</v>
      </c>
      <c r="K25" s="16">
        <v>9620</v>
      </c>
      <c r="L25" s="16">
        <v>10056</v>
      </c>
      <c r="M25" s="16">
        <v>9645</v>
      </c>
      <c r="N25" s="16">
        <v>9445</v>
      </c>
      <c r="O25" s="16">
        <v>10699</v>
      </c>
      <c r="P25" s="16">
        <v>10585</v>
      </c>
      <c r="Q25" s="16">
        <v>10296</v>
      </c>
      <c r="R25" s="16">
        <v>10230</v>
      </c>
      <c r="S25" s="16">
        <v>11970</v>
      </c>
      <c r="T25" s="16">
        <v>12285</v>
      </c>
      <c r="U25" s="16">
        <v>11537</v>
      </c>
      <c r="V25" s="16">
        <v>11469</v>
      </c>
      <c r="W25" s="16">
        <v>12814</v>
      </c>
      <c r="X25" s="16">
        <v>12245</v>
      </c>
      <c r="Y25" s="16">
        <v>11905</v>
      </c>
      <c r="Z25" s="16">
        <v>11732</v>
      </c>
      <c r="AA25" s="16">
        <v>13554</v>
      </c>
      <c r="AB25" s="16">
        <v>13969</v>
      </c>
      <c r="AC25" s="16">
        <v>13624</v>
      </c>
      <c r="AD25" s="16">
        <v>13303</v>
      </c>
      <c r="AE25" s="16">
        <v>15067</v>
      </c>
      <c r="AF25" s="16">
        <v>14475</v>
      </c>
      <c r="AG25" s="16">
        <v>14258</v>
      </c>
      <c r="AH25" s="16">
        <v>14394</v>
      </c>
      <c r="AI25" s="16">
        <v>16233</v>
      </c>
      <c r="AJ25" s="16">
        <v>15774</v>
      </c>
      <c r="AK25" s="16">
        <v>15440</v>
      </c>
      <c r="AL25" s="16">
        <v>15418</v>
      </c>
      <c r="AM25" s="16">
        <v>17623</v>
      </c>
      <c r="AN25" s="16">
        <v>16924</v>
      </c>
      <c r="AO25" s="16">
        <v>16491</v>
      </c>
      <c r="AP25" s="16">
        <v>16585</v>
      </c>
      <c r="AQ25" s="16">
        <v>18157</v>
      </c>
    </row>
    <row r="26" spans="1:43" ht="12.75" customHeight="1">
      <c r="A26" s="20" t="s">
        <v>99</v>
      </c>
      <c r="B26" s="15" t="s">
        <v>503</v>
      </c>
      <c r="C26" s="16">
        <v>50802</v>
      </c>
      <c r="D26" s="16">
        <v>51837</v>
      </c>
      <c r="E26" s="16">
        <v>53861</v>
      </c>
      <c r="F26" s="16">
        <v>54086</v>
      </c>
      <c r="G26" s="16">
        <v>53203</v>
      </c>
      <c r="H26" s="16">
        <v>54841</v>
      </c>
      <c r="I26" s="16">
        <v>57731</v>
      </c>
      <c r="J26" s="16">
        <v>57143</v>
      </c>
      <c r="K26" s="16">
        <v>56560</v>
      </c>
      <c r="L26" s="16">
        <v>58376</v>
      </c>
      <c r="M26" s="16">
        <v>61231</v>
      </c>
      <c r="N26" s="16">
        <v>60138</v>
      </c>
      <c r="O26" s="16">
        <v>60860</v>
      </c>
      <c r="P26" s="16">
        <v>62450</v>
      </c>
      <c r="Q26" s="16">
        <v>65208</v>
      </c>
      <c r="R26" s="16">
        <v>63679</v>
      </c>
      <c r="S26" s="16">
        <v>63201</v>
      </c>
      <c r="T26" s="16">
        <v>66638</v>
      </c>
      <c r="U26" s="16">
        <v>69697</v>
      </c>
      <c r="V26" s="16">
        <v>70296</v>
      </c>
      <c r="W26" s="16">
        <v>69003</v>
      </c>
      <c r="X26" s="16">
        <v>70143</v>
      </c>
      <c r="Y26" s="16">
        <v>74418</v>
      </c>
      <c r="Z26" s="16">
        <v>73847</v>
      </c>
      <c r="AA26" s="16">
        <v>74013</v>
      </c>
      <c r="AB26" s="16">
        <v>76139</v>
      </c>
      <c r="AC26" s="16">
        <v>79221</v>
      </c>
      <c r="AD26" s="16">
        <v>79581</v>
      </c>
      <c r="AE26" s="16">
        <v>81342</v>
      </c>
      <c r="AF26" s="16">
        <v>83287</v>
      </c>
      <c r="AG26" s="16">
        <v>86344</v>
      </c>
      <c r="AH26" s="16">
        <v>88443</v>
      </c>
      <c r="AI26" s="16">
        <v>85719</v>
      </c>
      <c r="AJ26" s="16">
        <v>86107</v>
      </c>
      <c r="AK26" s="16">
        <v>88571</v>
      </c>
      <c r="AL26" s="16">
        <v>89447</v>
      </c>
      <c r="AM26" s="16">
        <v>89300</v>
      </c>
      <c r="AN26" s="16">
        <v>89131</v>
      </c>
      <c r="AO26" s="16">
        <v>92216</v>
      </c>
      <c r="AP26" s="16">
        <v>93477</v>
      </c>
      <c r="AQ26" s="16">
        <v>92513</v>
      </c>
    </row>
    <row r="27" spans="1:43" ht="12.75" customHeight="1">
      <c r="A27" s="26"/>
      <c r="B27" s="15"/>
      <c r="C27" s="16"/>
      <c r="D27" s="16"/>
      <c r="E27" s="16"/>
      <c r="F27" s="16"/>
      <c r="G27" s="16"/>
      <c r="H27" s="16"/>
      <c r="I27" s="16"/>
      <c r="J27" s="16"/>
      <c r="K27" s="16"/>
      <c r="L27" s="16"/>
      <c r="M27" s="16"/>
      <c r="N27" s="16"/>
      <c r="O27" s="16"/>
      <c r="P27" s="16"/>
      <c r="Q27" s="16"/>
      <c r="R27" s="16"/>
      <c r="S27" s="16"/>
      <c r="T27" s="16"/>
      <c r="U27" s="16"/>
      <c r="V27" s="16"/>
      <c r="W27" s="16"/>
      <c r="X27" s="16"/>
      <c r="Y27" s="16"/>
      <c r="Z27" s="16"/>
      <c r="AA27" s="16"/>
      <c r="AB27" s="16"/>
      <c r="AC27" s="16"/>
      <c r="AD27" s="16"/>
      <c r="AE27" s="16"/>
      <c r="AF27" s="16"/>
      <c r="AG27" s="16"/>
      <c r="AH27" s="16"/>
      <c r="AI27" s="16"/>
      <c r="AJ27" s="16"/>
      <c r="AK27" s="16"/>
      <c r="AL27" s="16"/>
      <c r="AM27" s="16"/>
      <c r="AN27" s="16"/>
      <c r="AO27" s="16"/>
      <c r="AP27" s="16"/>
      <c r="AQ27" s="16"/>
    </row>
    <row r="28" spans="1:43" ht="12.75" customHeight="1">
      <c r="A28" s="11" t="s">
        <v>101</v>
      </c>
      <c r="B28" s="15"/>
      <c r="C28" s="16"/>
      <c r="D28" s="16"/>
      <c r="E28" s="16"/>
      <c r="F28" s="16"/>
      <c r="G28" s="16"/>
      <c r="H28" s="16"/>
      <c r="I28" s="16"/>
      <c r="J28" s="16"/>
      <c r="K28" s="16"/>
      <c r="L28" s="16"/>
      <c r="M28" s="16"/>
      <c r="N28" s="16"/>
      <c r="O28" s="16"/>
      <c r="P28" s="16"/>
      <c r="Q28" s="16"/>
      <c r="R28" s="16"/>
      <c r="S28" s="16"/>
      <c r="T28" s="16"/>
      <c r="U28" s="16"/>
      <c r="V28" s="16"/>
      <c r="W28" s="16"/>
      <c r="X28" s="16"/>
      <c r="Y28" s="16"/>
      <c r="Z28" s="16"/>
      <c r="AA28" s="16"/>
      <c r="AB28" s="16"/>
      <c r="AC28" s="16"/>
      <c r="AD28" s="16"/>
      <c r="AE28" s="16"/>
      <c r="AF28" s="16"/>
      <c r="AG28" s="16"/>
      <c r="AH28" s="16"/>
      <c r="AI28" s="16"/>
      <c r="AJ28" s="16"/>
      <c r="AK28" s="16"/>
      <c r="AL28" s="16"/>
      <c r="AM28" s="16"/>
      <c r="AN28" s="16"/>
      <c r="AO28" s="16"/>
      <c r="AP28" s="16"/>
      <c r="AQ28" s="16"/>
    </row>
    <row r="29" spans="1:43" ht="12.75" customHeight="1">
      <c r="A29" s="19" t="s">
        <v>104</v>
      </c>
      <c r="B29" s="15"/>
      <c r="C29" s="16"/>
      <c r="D29" s="16"/>
      <c r="E29" s="16"/>
      <c r="F29" s="16"/>
      <c r="G29" s="16"/>
      <c r="H29" s="16"/>
      <c r="I29" s="16"/>
      <c r="J29" s="16"/>
      <c r="K29" s="16"/>
      <c r="L29" s="16"/>
      <c r="M29" s="16"/>
      <c r="N29" s="16"/>
      <c r="O29" s="16"/>
      <c r="P29" s="16"/>
      <c r="Q29" s="16"/>
      <c r="R29" s="16"/>
      <c r="S29" s="16"/>
      <c r="T29" s="16"/>
      <c r="U29" s="16"/>
      <c r="V29" s="16"/>
      <c r="W29" s="16"/>
      <c r="X29" s="16"/>
      <c r="Y29" s="16"/>
      <c r="Z29" s="16"/>
      <c r="AA29" s="16"/>
      <c r="AB29" s="16"/>
      <c r="AC29" s="16"/>
      <c r="AD29" s="16"/>
      <c r="AE29" s="16"/>
      <c r="AF29" s="16"/>
      <c r="AG29" s="16"/>
      <c r="AH29" s="16"/>
      <c r="AI29" s="16"/>
      <c r="AJ29" s="16"/>
      <c r="AK29" s="16"/>
      <c r="AL29" s="16"/>
      <c r="AM29" s="16"/>
      <c r="AN29" s="16"/>
      <c r="AO29" s="16"/>
      <c r="AP29" s="16"/>
      <c r="AQ29" s="16"/>
    </row>
    <row r="30" spans="1:43" ht="12.75" customHeight="1">
      <c r="A30" s="17" t="s">
        <v>504</v>
      </c>
      <c r="B30" s="15" t="s">
        <v>505</v>
      </c>
      <c r="C30" s="16">
        <v>1718</v>
      </c>
      <c r="D30" s="16">
        <v>1749</v>
      </c>
      <c r="E30" s="16">
        <v>1742</v>
      </c>
      <c r="F30" s="16">
        <v>1701</v>
      </c>
      <c r="G30" s="16">
        <v>1719</v>
      </c>
      <c r="H30" s="16">
        <v>1697</v>
      </c>
      <c r="I30" s="16">
        <v>1698</v>
      </c>
      <c r="J30" s="16">
        <v>1705</v>
      </c>
      <c r="K30" s="16">
        <v>1731</v>
      </c>
      <c r="L30" s="16">
        <v>1765</v>
      </c>
      <c r="M30" s="16">
        <v>1786</v>
      </c>
      <c r="N30" s="16">
        <v>1772</v>
      </c>
      <c r="O30" s="16">
        <v>1744</v>
      </c>
      <c r="P30" s="16">
        <v>1667</v>
      </c>
      <c r="Q30" s="16">
        <v>1596</v>
      </c>
      <c r="R30" s="16">
        <v>1566</v>
      </c>
      <c r="S30" s="16">
        <v>1464</v>
      </c>
      <c r="T30" s="16">
        <v>1368</v>
      </c>
      <c r="U30" s="16">
        <v>1293</v>
      </c>
      <c r="V30" s="16">
        <v>1222</v>
      </c>
      <c r="W30" s="16">
        <v>1182</v>
      </c>
      <c r="X30" s="16">
        <v>1134</v>
      </c>
      <c r="Y30" s="16">
        <v>1169</v>
      </c>
      <c r="Z30" s="16">
        <v>1241</v>
      </c>
      <c r="AA30" s="16">
        <v>1401</v>
      </c>
      <c r="AB30" s="16">
        <v>1701</v>
      </c>
      <c r="AC30" s="16">
        <v>2037</v>
      </c>
      <c r="AD30" s="16">
        <v>2337</v>
      </c>
      <c r="AE30" s="16">
        <v>2603</v>
      </c>
      <c r="AF30" s="16">
        <v>2822</v>
      </c>
      <c r="AG30" s="16">
        <v>2967</v>
      </c>
      <c r="AH30" s="16">
        <v>3057</v>
      </c>
      <c r="AI30" s="16">
        <v>3127</v>
      </c>
      <c r="AJ30" s="16">
        <v>3152</v>
      </c>
      <c r="AK30" s="16">
        <v>3007</v>
      </c>
      <c r="AL30" s="16">
        <v>2808</v>
      </c>
      <c r="AM30" s="16">
        <v>2586</v>
      </c>
      <c r="AN30" s="16">
        <v>2433</v>
      </c>
      <c r="AO30" s="16">
        <v>2237</v>
      </c>
      <c r="AP30" s="16">
        <v>2159</v>
      </c>
      <c r="AQ30" s="16">
        <v>2166</v>
      </c>
    </row>
    <row r="31" spans="1:43" ht="12.75" customHeight="1">
      <c r="A31" s="14" t="s">
        <v>113</v>
      </c>
      <c r="B31" s="15" t="s">
        <v>506</v>
      </c>
      <c r="C31" s="16">
        <v>1718</v>
      </c>
      <c r="D31" s="16">
        <v>1749</v>
      </c>
      <c r="E31" s="16">
        <v>1742</v>
      </c>
      <c r="F31" s="16">
        <v>1701</v>
      </c>
      <c r="G31" s="16">
        <v>1719</v>
      </c>
      <c r="H31" s="16">
        <v>1697</v>
      </c>
      <c r="I31" s="16">
        <v>1698</v>
      </c>
      <c r="J31" s="16">
        <v>1705</v>
      </c>
      <c r="K31" s="16">
        <v>1731</v>
      </c>
      <c r="L31" s="16">
        <v>1765</v>
      </c>
      <c r="M31" s="16">
        <v>1786</v>
      </c>
      <c r="N31" s="16">
        <v>1772</v>
      </c>
      <c r="O31" s="16">
        <v>1744</v>
      </c>
      <c r="P31" s="16">
        <v>1667</v>
      </c>
      <c r="Q31" s="16">
        <v>1596</v>
      </c>
      <c r="R31" s="16">
        <v>1566</v>
      </c>
      <c r="S31" s="16">
        <v>1464</v>
      </c>
      <c r="T31" s="16">
        <v>1368</v>
      </c>
      <c r="U31" s="16">
        <v>1293</v>
      </c>
      <c r="V31" s="16">
        <v>1222</v>
      </c>
      <c r="W31" s="16">
        <v>1182</v>
      </c>
      <c r="X31" s="16">
        <v>1134</v>
      </c>
      <c r="Y31" s="16">
        <v>1169</v>
      </c>
      <c r="Z31" s="16">
        <v>1241</v>
      </c>
      <c r="AA31" s="16">
        <v>1401</v>
      </c>
      <c r="AB31" s="16">
        <v>1701</v>
      </c>
      <c r="AC31" s="16">
        <v>2037</v>
      </c>
      <c r="AD31" s="16">
        <v>2337</v>
      </c>
      <c r="AE31" s="16">
        <v>2603</v>
      </c>
      <c r="AF31" s="16">
        <v>2822</v>
      </c>
      <c r="AG31" s="16">
        <v>2967</v>
      </c>
      <c r="AH31" s="16">
        <v>3057</v>
      </c>
      <c r="AI31" s="16">
        <v>3127</v>
      </c>
      <c r="AJ31" s="16">
        <v>3152</v>
      </c>
      <c r="AK31" s="16">
        <v>3007</v>
      </c>
      <c r="AL31" s="16">
        <v>2808</v>
      </c>
      <c r="AM31" s="16">
        <v>2586</v>
      </c>
      <c r="AN31" s="16">
        <v>2433</v>
      </c>
      <c r="AO31" s="16">
        <v>2237</v>
      </c>
      <c r="AP31" s="16">
        <v>2159</v>
      </c>
      <c r="AQ31" s="16">
        <v>2166</v>
      </c>
    </row>
    <row r="32" spans="1:43" ht="12.75" customHeight="1">
      <c r="A32" s="18" t="s">
        <v>115</v>
      </c>
      <c r="B32" s="15"/>
      <c r="C32" s="16"/>
      <c r="D32" s="16"/>
      <c r="E32" s="16"/>
      <c r="F32" s="16"/>
      <c r="G32" s="16"/>
      <c r="H32" s="16"/>
      <c r="I32" s="16"/>
      <c r="J32" s="16"/>
      <c r="K32" s="16"/>
      <c r="L32" s="16"/>
      <c r="M32" s="16"/>
      <c r="N32" s="16"/>
      <c r="O32" s="16"/>
      <c r="P32" s="16"/>
      <c r="Q32" s="16"/>
      <c r="R32" s="16"/>
      <c r="S32" s="16"/>
      <c r="T32" s="16"/>
      <c r="U32" s="16"/>
      <c r="V32" s="16"/>
      <c r="W32" s="16"/>
      <c r="X32" s="16"/>
      <c r="Y32" s="16"/>
      <c r="Z32" s="16"/>
      <c r="AA32" s="16"/>
      <c r="AB32" s="16"/>
      <c r="AC32" s="16"/>
      <c r="AD32" s="16"/>
      <c r="AE32" s="16"/>
      <c r="AF32" s="16"/>
      <c r="AG32" s="16"/>
      <c r="AH32" s="16"/>
      <c r="AI32" s="16"/>
      <c r="AJ32" s="16"/>
      <c r="AK32" s="16"/>
      <c r="AL32" s="16"/>
      <c r="AM32" s="16"/>
      <c r="AN32" s="16"/>
      <c r="AO32" s="16"/>
      <c r="AP32" s="16"/>
      <c r="AQ32" s="16"/>
    </row>
    <row r="33" spans="1:43" ht="12.75" customHeight="1">
      <c r="A33" s="14" t="s">
        <v>116</v>
      </c>
      <c r="B33" s="15" t="s">
        <v>507</v>
      </c>
      <c r="C33" s="16">
        <v>8435</v>
      </c>
      <c r="D33" s="16">
        <v>8446</v>
      </c>
      <c r="E33" s="16">
        <v>8459</v>
      </c>
      <c r="F33" s="16">
        <v>8758</v>
      </c>
      <c r="G33" s="16">
        <v>9124</v>
      </c>
      <c r="H33" s="16">
        <v>8975</v>
      </c>
      <c r="I33" s="16">
        <v>8928</v>
      </c>
      <c r="J33" s="16">
        <v>9616</v>
      </c>
      <c r="K33" s="16">
        <v>9242</v>
      </c>
      <c r="L33" s="16">
        <v>9488</v>
      </c>
      <c r="M33" s="16">
        <v>9695</v>
      </c>
      <c r="N33" s="16">
        <v>10318</v>
      </c>
      <c r="O33" s="16">
        <v>10367</v>
      </c>
      <c r="P33" s="16">
        <v>9854</v>
      </c>
      <c r="Q33" s="16">
        <v>10594</v>
      </c>
      <c r="R33" s="16">
        <v>10757</v>
      </c>
      <c r="S33" s="16">
        <v>10283</v>
      </c>
      <c r="T33" s="16">
        <v>10833</v>
      </c>
      <c r="U33" s="16">
        <v>11291</v>
      </c>
      <c r="V33" s="16">
        <v>11920</v>
      </c>
      <c r="W33" s="16">
        <v>12694</v>
      </c>
      <c r="X33" s="16">
        <v>11892</v>
      </c>
      <c r="Y33" s="16">
        <v>13232</v>
      </c>
      <c r="Z33" s="16">
        <v>13395</v>
      </c>
      <c r="AA33" s="16">
        <v>14337</v>
      </c>
      <c r="AB33" s="16">
        <v>13476</v>
      </c>
      <c r="AC33" s="16">
        <v>14181</v>
      </c>
      <c r="AD33" s="16">
        <v>14603</v>
      </c>
      <c r="AE33" s="16">
        <v>14648</v>
      </c>
      <c r="AF33" s="16">
        <v>15103</v>
      </c>
      <c r="AG33" s="16">
        <v>16092</v>
      </c>
      <c r="AH33" s="16">
        <v>16015</v>
      </c>
      <c r="AI33" s="16">
        <v>16501</v>
      </c>
      <c r="AJ33" s="16">
        <v>15685</v>
      </c>
      <c r="AK33" s="16">
        <v>16028</v>
      </c>
      <c r="AL33" s="16">
        <v>15864</v>
      </c>
      <c r="AM33" s="16">
        <v>15949</v>
      </c>
      <c r="AN33" s="16">
        <v>15919</v>
      </c>
      <c r="AO33" s="16">
        <v>16434</v>
      </c>
      <c r="AP33" s="16">
        <v>15693</v>
      </c>
      <c r="AQ33" s="16">
        <v>17139</v>
      </c>
    </row>
    <row r="34" spans="1:43" ht="12.75" customHeight="1">
      <c r="A34" s="14" t="s">
        <v>300</v>
      </c>
      <c r="B34" s="15" t="s">
        <v>508</v>
      </c>
      <c r="C34" s="16">
        <v>211</v>
      </c>
      <c r="D34" s="16">
        <v>238</v>
      </c>
      <c r="E34" s="16">
        <v>207</v>
      </c>
      <c r="F34" s="16">
        <v>204</v>
      </c>
      <c r="G34" s="16">
        <v>197</v>
      </c>
      <c r="H34" s="16">
        <v>201</v>
      </c>
      <c r="I34" s="16">
        <v>197</v>
      </c>
      <c r="J34" s="16">
        <v>188</v>
      </c>
      <c r="K34" s="16">
        <v>192</v>
      </c>
      <c r="L34" s="16">
        <v>204</v>
      </c>
      <c r="M34" s="16">
        <v>188</v>
      </c>
      <c r="N34" s="16">
        <v>190</v>
      </c>
      <c r="O34" s="16">
        <v>204</v>
      </c>
      <c r="P34" s="16">
        <v>205</v>
      </c>
      <c r="Q34" s="16">
        <v>197</v>
      </c>
      <c r="R34" s="16">
        <v>189</v>
      </c>
      <c r="S34" s="16">
        <v>180</v>
      </c>
      <c r="T34" s="16">
        <v>188</v>
      </c>
      <c r="U34" s="16">
        <v>197</v>
      </c>
      <c r="V34" s="16">
        <v>178</v>
      </c>
      <c r="W34" s="16">
        <v>209</v>
      </c>
      <c r="X34" s="16">
        <v>190</v>
      </c>
      <c r="Y34" s="16">
        <v>189</v>
      </c>
      <c r="Z34" s="16">
        <v>193</v>
      </c>
      <c r="AA34" s="16">
        <v>211</v>
      </c>
      <c r="AB34" s="16">
        <v>210</v>
      </c>
      <c r="AC34" s="16">
        <v>201</v>
      </c>
      <c r="AD34" s="16">
        <v>206</v>
      </c>
      <c r="AE34" s="16">
        <v>211</v>
      </c>
      <c r="AF34" s="16">
        <v>208</v>
      </c>
      <c r="AG34" s="16">
        <v>213</v>
      </c>
      <c r="AH34" s="16">
        <v>227</v>
      </c>
      <c r="AI34" s="16">
        <v>242</v>
      </c>
      <c r="AJ34" s="16">
        <v>260</v>
      </c>
      <c r="AK34" s="16">
        <v>262</v>
      </c>
      <c r="AL34" s="16">
        <v>282</v>
      </c>
      <c r="AM34" s="16">
        <v>296</v>
      </c>
      <c r="AN34" s="16">
        <v>319</v>
      </c>
      <c r="AO34" s="16">
        <v>309</v>
      </c>
      <c r="AP34" s="16">
        <v>324</v>
      </c>
      <c r="AQ34" s="16">
        <v>361</v>
      </c>
    </row>
    <row r="35" spans="1:43" ht="12.75" customHeight="1">
      <c r="A35" s="14" t="s">
        <v>303</v>
      </c>
      <c r="B35" s="15" t="s">
        <v>509</v>
      </c>
      <c r="C35" s="16">
        <v>509</v>
      </c>
      <c r="D35" s="16">
        <v>511</v>
      </c>
      <c r="E35" s="16">
        <v>509</v>
      </c>
      <c r="F35" s="16">
        <v>502</v>
      </c>
      <c r="G35" s="16">
        <v>490</v>
      </c>
      <c r="H35" s="16">
        <v>484</v>
      </c>
      <c r="I35" s="16">
        <v>484</v>
      </c>
      <c r="J35" s="16">
        <v>489</v>
      </c>
      <c r="K35" s="16">
        <v>499</v>
      </c>
      <c r="L35" s="16">
        <v>509</v>
      </c>
      <c r="M35" s="16">
        <v>520</v>
      </c>
      <c r="N35" s="16">
        <v>531</v>
      </c>
      <c r="O35" s="16">
        <v>542</v>
      </c>
      <c r="P35" s="16">
        <v>550</v>
      </c>
      <c r="Q35" s="16">
        <v>553</v>
      </c>
      <c r="R35" s="16">
        <v>554</v>
      </c>
      <c r="S35" s="16">
        <v>550</v>
      </c>
      <c r="T35" s="16">
        <v>551</v>
      </c>
      <c r="U35" s="16">
        <v>556</v>
      </c>
      <c r="V35" s="16">
        <v>565</v>
      </c>
      <c r="W35" s="16">
        <v>578</v>
      </c>
      <c r="X35" s="16">
        <v>594</v>
      </c>
      <c r="Y35" s="16">
        <v>612</v>
      </c>
      <c r="Z35" s="16">
        <v>632</v>
      </c>
      <c r="AA35" s="16">
        <v>655</v>
      </c>
      <c r="AB35" s="16">
        <v>675</v>
      </c>
      <c r="AC35" s="16">
        <v>692</v>
      </c>
      <c r="AD35" s="16">
        <v>706</v>
      </c>
      <c r="AE35" s="16">
        <v>717</v>
      </c>
      <c r="AF35" s="16">
        <v>725</v>
      </c>
      <c r="AG35" s="16">
        <v>730</v>
      </c>
      <c r="AH35" s="16">
        <v>732</v>
      </c>
      <c r="AI35" s="16">
        <v>731</v>
      </c>
      <c r="AJ35" s="16">
        <v>734</v>
      </c>
      <c r="AK35" s="16">
        <v>742</v>
      </c>
      <c r="AL35" s="16">
        <v>753</v>
      </c>
      <c r="AM35" s="16">
        <v>768</v>
      </c>
      <c r="AN35" s="16">
        <v>784</v>
      </c>
      <c r="AO35" s="16">
        <v>800</v>
      </c>
      <c r="AP35" s="16">
        <v>817</v>
      </c>
      <c r="AQ35" s="16">
        <v>834</v>
      </c>
    </row>
    <row r="36" spans="1:43" ht="12.75" customHeight="1">
      <c r="A36" s="14" t="s">
        <v>224</v>
      </c>
      <c r="B36" s="15" t="s">
        <v>510</v>
      </c>
      <c r="C36" s="16">
        <v>2164</v>
      </c>
      <c r="D36" s="16">
        <v>2169</v>
      </c>
      <c r="E36" s="16">
        <v>2217</v>
      </c>
      <c r="F36" s="16">
        <v>2214</v>
      </c>
      <c r="G36" s="16">
        <v>2288</v>
      </c>
      <c r="H36" s="16">
        <v>2296</v>
      </c>
      <c r="I36" s="16">
        <v>2384</v>
      </c>
      <c r="J36" s="16">
        <v>2315</v>
      </c>
      <c r="K36" s="16">
        <v>2371</v>
      </c>
      <c r="L36" s="16">
        <v>2360</v>
      </c>
      <c r="M36" s="16">
        <v>2503</v>
      </c>
      <c r="N36" s="16">
        <v>2465</v>
      </c>
      <c r="O36" s="16">
        <v>2662</v>
      </c>
      <c r="P36" s="16">
        <v>2736</v>
      </c>
      <c r="Q36" s="16">
        <v>2916</v>
      </c>
      <c r="R36" s="16">
        <v>2938</v>
      </c>
      <c r="S36" s="16">
        <v>2969</v>
      </c>
      <c r="T36" s="16">
        <v>3090</v>
      </c>
      <c r="U36" s="16">
        <v>3248</v>
      </c>
      <c r="V36" s="16">
        <v>3239</v>
      </c>
      <c r="W36" s="16">
        <v>3393</v>
      </c>
      <c r="X36" s="16">
        <v>3345</v>
      </c>
      <c r="Y36" s="16">
        <v>3442</v>
      </c>
      <c r="Z36" s="16">
        <v>3249</v>
      </c>
      <c r="AA36" s="16">
        <v>3232</v>
      </c>
      <c r="AB36" s="16">
        <v>3140</v>
      </c>
      <c r="AC36" s="16">
        <v>3118</v>
      </c>
      <c r="AD36" s="16">
        <v>3032</v>
      </c>
      <c r="AE36" s="16">
        <v>3142</v>
      </c>
      <c r="AF36" s="16">
        <v>3163</v>
      </c>
      <c r="AG36" s="16">
        <v>3263</v>
      </c>
      <c r="AH36" s="16">
        <v>3269</v>
      </c>
      <c r="AI36" s="16">
        <v>3426</v>
      </c>
      <c r="AJ36" s="16">
        <v>3426</v>
      </c>
      <c r="AK36" s="16">
        <v>3479</v>
      </c>
      <c r="AL36" s="16">
        <v>3472</v>
      </c>
      <c r="AM36" s="16">
        <v>3546</v>
      </c>
      <c r="AN36" s="16">
        <v>3501</v>
      </c>
      <c r="AO36" s="16">
        <v>3587</v>
      </c>
      <c r="AP36" s="16">
        <v>3581</v>
      </c>
      <c r="AQ36" s="16">
        <v>3693</v>
      </c>
    </row>
    <row r="37" spans="1:43" ht="12.75" customHeight="1">
      <c r="A37" s="14" t="s">
        <v>118</v>
      </c>
      <c r="B37" s="15" t="s">
        <v>511</v>
      </c>
      <c r="C37" s="16" t="s">
        <v>83</v>
      </c>
      <c r="D37" s="16" t="s">
        <v>83</v>
      </c>
      <c r="E37" s="16" t="s">
        <v>83</v>
      </c>
      <c r="F37" s="16" t="s">
        <v>83</v>
      </c>
      <c r="G37" s="16" t="s">
        <v>83</v>
      </c>
      <c r="H37" s="16" t="s">
        <v>83</v>
      </c>
      <c r="I37" s="16" t="s">
        <v>83</v>
      </c>
      <c r="J37" s="16" t="s">
        <v>83</v>
      </c>
      <c r="K37" s="16" t="s">
        <v>83</v>
      </c>
      <c r="L37" s="16" t="s">
        <v>83</v>
      </c>
      <c r="M37" s="16" t="s">
        <v>83</v>
      </c>
      <c r="N37" s="16" t="s">
        <v>83</v>
      </c>
      <c r="O37" s="16" t="s">
        <v>83</v>
      </c>
      <c r="P37" s="16" t="s">
        <v>83</v>
      </c>
      <c r="Q37" s="16" t="s">
        <v>83</v>
      </c>
      <c r="R37" s="16" t="s">
        <v>83</v>
      </c>
      <c r="S37" s="16" t="s">
        <v>83</v>
      </c>
      <c r="T37" s="16" t="s">
        <v>83</v>
      </c>
      <c r="U37" s="16" t="s">
        <v>83</v>
      </c>
      <c r="V37" s="16" t="s">
        <v>83</v>
      </c>
      <c r="W37" s="16" t="s">
        <v>83</v>
      </c>
      <c r="X37" s="16" t="s">
        <v>83</v>
      </c>
      <c r="Y37" s="16" t="s">
        <v>83</v>
      </c>
      <c r="Z37" s="16" t="s">
        <v>83</v>
      </c>
      <c r="AA37" s="16" t="s">
        <v>83</v>
      </c>
      <c r="AB37" s="16" t="s">
        <v>83</v>
      </c>
      <c r="AC37" s="16" t="s">
        <v>83</v>
      </c>
      <c r="AD37" s="16" t="s">
        <v>83</v>
      </c>
      <c r="AE37" s="16" t="s">
        <v>83</v>
      </c>
      <c r="AF37" s="16" t="s">
        <v>83</v>
      </c>
      <c r="AG37" s="16" t="s">
        <v>83</v>
      </c>
      <c r="AH37" s="16" t="s">
        <v>83</v>
      </c>
      <c r="AI37" s="16" t="s">
        <v>83</v>
      </c>
      <c r="AJ37" s="16" t="s">
        <v>83</v>
      </c>
      <c r="AK37" s="16" t="s">
        <v>83</v>
      </c>
      <c r="AL37" s="16" t="s">
        <v>83</v>
      </c>
      <c r="AM37" s="16" t="s">
        <v>83</v>
      </c>
      <c r="AN37" s="16" t="s">
        <v>83</v>
      </c>
      <c r="AO37" s="16" t="s">
        <v>83</v>
      </c>
      <c r="AP37" s="16" t="s">
        <v>83</v>
      </c>
      <c r="AQ37" s="16" t="s">
        <v>83</v>
      </c>
    </row>
    <row r="38" spans="1:43" ht="12.75" customHeight="1">
      <c r="A38" s="14" t="s">
        <v>95</v>
      </c>
      <c r="B38" s="15" t="s">
        <v>512</v>
      </c>
      <c r="C38" s="16" t="s">
        <v>83</v>
      </c>
      <c r="D38" s="16" t="s">
        <v>83</v>
      </c>
      <c r="E38" s="16" t="s">
        <v>83</v>
      </c>
      <c r="F38" s="16" t="s">
        <v>83</v>
      </c>
      <c r="G38" s="16" t="s">
        <v>83</v>
      </c>
      <c r="H38" s="16" t="s">
        <v>83</v>
      </c>
      <c r="I38" s="16" t="s">
        <v>83</v>
      </c>
      <c r="J38" s="16" t="s">
        <v>83</v>
      </c>
      <c r="K38" s="16" t="s">
        <v>83</v>
      </c>
      <c r="L38" s="16" t="s">
        <v>83</v>
      </c>
      <c r="M38" s="16" t="s">
        <v>83</v>
      </c>
      <c r="N38" s="16" t="s">
        <v>83</v>
      </c>
      <c r="O38" s="16" t="s">
        <v>83</v>
      </c>
      <c r="P38" s="16" t="s">
        <v>83</v>
      </c>
      <c r="Q38" s="16" t="s">
        <v>83</v>
      </c>
      <c r="R38" s="16" t="s">
        <v>83</v>
      </c>
      <c r="S38" s="16" t="s">
        <v>83</v>
      </c>
      <c r="T38" s="16" t="s">
        <v>83</v>
      </c>
      <c r="U38" s="16" t="s">
        <v>83</v>
      </c>
      <c r="V38" s="16" t="s">
        <v>83</v>
      </c>
      <c r="W38" s="16" t="s">
        <v>83</v>
      </c>
      <c r="X38" s="16" t="s">
        <v>83</v>
      </c>
      <c r="Y38" s="16" t="s">
        <v>83</v>
      </c>
      <c r="Z38" s="16" t="s">
        <v>83</v>
      </c>
      <c r="AA38" s="16" t="s">
        <v>83</v>
      </c>
      <c r="AB38" s="16" t="s">
        <v>83</v>
      </c>
      <c r="AC38" s="16" t="s">
        <v>83</v>
      </c>
      <c r="AD38" s="16" t="s">
        <v>83</v>
      </c>
      <c r="AE38" s="16" t="s">
        <v>83</v>
      </c>
      <c r="AF38" s="16" t="s">
        <v>83</v>
      </c>
      <c r="AG38" s="16" t="s">
        <v>83</v>
      </c>
      <c r="AH38" s="16" t="s">
        <v>83</v>
      </c>
      <c r="AI38" s="16" t="s">
        <v>83</v>
      </c>
      <c r="AJ38" s="16" t="s">
        <v>83</v>
      </c>
      <c r="AK38" s="16" t="s">
        <v>83</v>
      </c>
      <c r="AL38" s="16" t="s">
        <v>83</v>
      </c>
      <c r="AM38" s="16" t="s">
        <v>83</v>
      </c>
      <c r="AN38" s="16" t="s">
        <v>83</v>
      </c>
      <c r="AO38" s="16" t="s">
        <v>83</v>
      </c>
      <c r="AP38" s="16" t="s">
        <v>83</v>
      </c>
      <c r="AQ38" s="16" t="s">
        <v>83</v>
      </c>
    </row>
    <row r="39" spans="1:43" ht="12.75" customHeight="1">
      <c r="A39" s="14" t="s">
        <v>121</v>
      </c>
      <c r="B39" s="15" t="s">
        <v>513</v>
      </c>
      <c r="C39" s="16">
        <v>12619</v>
      </c>
      <c r="D39" s="16">
        <v>12558</v>
      </c>
      <c r="E39" s="16">
        <v>12592</v>
      </c>
      <c r="F39" s="16">
        <v>12923</v>
      </c>
      <c r="G39" s="16">
        <v>13412</v>
      </c>
      <c r="H39" s="16">
        <v>13149</v>
      </c>
      <c r="I39" s="16">
        <v>13217</v>
      </c>
      <c r="J39" s="16">
        <v>13991</v>
      </c>
      <c r="K39" s="16">
        <v>13725</v>
      </c>
      <c r="L39" s="16">
        <v>13740</v>
      </c>
      <c r="M39" s="16">
        <v>14136</v>
      </c>
      <c r="N39" s="16">
        <v>14740</v>
      </c>
      <c r="O39" s="16">
        <v>15207</v>
      </c>
      <c r="P39" s="16">
        <v>14609</v>
      </c>
      <c r="Q39" s="16">
        <v>15582</v>
      </c>
      <c r="R39" s="16">
        <v>15795</v>
      </c>
      <c r="S39" s="16">
        <v>15538</v>
      </c>
      <c r="T39" s="16">
        <v>16074</v>
      </c>
      <c r="U39" s="16">
        <v>16723</v>
      </c>
      <c r="V39" s="16">
        <v>17303</v>
      </c>
      <c r="W39" s="16">
        <v>18450</v>
      </c>
      <c r="X39" s="16">
        <v>17464</v>
      </c>
      <c r="Y39" s="16">
        <v>18992</v>
      </c>
      <c r="Z39" s="16">
        <v>19022</v>
      </c>
      <c r="AA39" s="16">
        <v>20280</v>
      </c>
      <c r="AB39" s="16">
        <v>19239</v>
      </c>
      <c r="AC39" s="16">
        <v>19963</v>
      </c>
      <c r="AD39" s="16">
        <v>20352</v>
      </c>
      <c r="AE39" s="16">
        <v>20784</v>
      </c>
      <c r="AF39" s="16">
        <v>20811</v>
      </c>
      <c r="AG39" s="16">
        <v>21924</v>
      </c>
      <c r="AH39" s="16">
        <v>21914</v>
      </c>
      <c r="AI39" s="16">
        <v>22830</v>
      </c>
      <c r="AJ39" s="16">
        <v>21792</v>
      </c>
      <c r="AK39" s="16">
        <v>22141</v>
      </c>
      <c r="AL39" s="16">
        <v>22087</v>
      </c>
      <c r="AM39" s="16">
        <v>22501</v>
      </c>
      <c r="AN39" s="16">
        <v>22151</v>
      </c>
      <c r="AO39" s="16">
        <v>22856</v>
      </c>
      <c r="AP39" s="16">
        <v>22088</v>
      </c>
      <c r="AQ39" s="16">
        <v>23994</v>
      </c>
    </row>
    <row r="40" spans="1:43" ht="12.75" customHeight="1">
      <c r="A40" s="20" t="s">
        <v>123</v>
      </c>
      <c r="B40" s="15" t="s">
        <v>514</v>
      </c>
      <c r="C40" s="16">
        <v>14337</v>
      </c>
      <c r="D40" s="16">
        <v>14307</v>
      </c>
      <c r="E40" s="16">
        <v>14334</v>
      </c>
      <c r="F40" s="16">
        <v>14624</v>
      </c>
      <c r="G40" s="16">
        <v>15131</v>
      </c>
      <c r="H40" s="16">
        <v>14846</v>
      </c>
      <c r="I40" s="16">
        <v>14916</v>
      </c>
      <c r="J40" s="16">
        <v>15696</v>
      </c>
      <c r="K40" s="16">
        <v>15456</v>
      </c>
      <c r="L40" s="16">
        <v>15505</v>
      </c>
      <c r="M40" s="16">
        <v>15923</v>
      </c>
      <c r="N40" s="16">
        <v>16512</v>
      </c>
      <c r="O40" s="16">
        <v>16951</v>
      </c>
      <c r="P40" s="16">
        <v>16276</v>
      </c>
      <c r="Q40" s="16">
        <v>17178</v>
      </c>
      <c r="R40" s="16">
        <v>17361</v>
      </c>
      <c r="S40" s="16">
        <v>17002</v>
      </c>
      <c r="T40" s="16">
        <v>17442</v>
      </c>
      <c r="U40" s="16">
        <v>18016</v>
      </c>
      <c r="V40" s="16">
        <v>18525</v>
      </c>
      <c r="W40" s="16">
        <v>19632</v>
      </c>
      <c r="X40" s="16">
        <v>18598</v>
      </c>
      <c r="Y40" s="16">
        <v>20161</v>
      </c>
      <c r="Z40" s="16">
        <v>20262</v>
      </c>
      <c r="AA40" s="16">
        <v>21680</v>
      </c>
      <c r="AB40" s="16">
        <v>20940</v>
      </c>
      <c r="AC40" s="16">
        <v>21999</v>
      </c>
      <c r="AD40" s="16">
        <v>22688</v>
      </c>
      <c r="AE40" s="16">
        <v>23387</v>
      </c>
      <c r="AF40" s="16">
        <v>23632</v>
      </c>
      <c r="AG40" s="16">
        <v>24891</v>
      </c>
      <c r="AH40" s="16">
        <v>24971</v>
      </c>
      <c r="AI40" s="16">
        <v>25957</v>
      </c>
      <c r="AJ40" s="16">
        <v>24944</v>
      </c>
      <c r="AK40" s="16">
        <v>25148</v>
      </c>
      <c r="AL40" s="16">
        <v>24896</v>
      </c>
      <c r="AM40" s="16">
        <v>25086</v>
      </c>
      <c r="AN40" s="16">
        <v>24584</v>
      </c>
      <c r="AO40" s="16">
        <v>25093</v>
      </c>
      <c r="AP40" s="16">
        <v>24247</v>
      </c>
      <c r="AQ40" s="16">
        <v>26160</v>
      </c>
    </row>
    <row r="41" spans="1:43" ht="12.75" customHeight="1">
      <c r="A41" s="20"/>
      <c r="B41" s="15"/>
      <c r="C41" s="16"/>
      <c r="D41" s="16"/>
      <c r="E41" s="16"/>
      <c r="F41" s="16"/>
      <c r="G41" s="16"/>
      <c r="H41" s="16"/>
      <c r="I41" s="16"/>
      <c r="J41" s="16"/>
      <c r="K41" s="16"/>
      <c r="L41" s="16"/>
      <c r="M41" s="16"/>
      <c r="N41" s="16"/>
      <c r="O41" s="16"/>
      <c r="P41" s="16"/>
      <c r="Q41" s="16"/>
      <c r="R41" s="16"/>
      <c r="S41" s="16"/>
      <c r="T41" s="16"/>
      <c r="U41" s="16"/>
      <c r="V41" s="16"/>
      <c r="W41" s="16"/>
      <c r="X41" s="16"/>
      <c r="Y41" s="16"/>
      <c r="Z41" s="16"/>
      <c r="AA41" s="16"/>
      <c r="AB41" s="16"/>
      <c r="AC41" s="16"/>
      <c r="AD41" s="16"/>
      <c r="AE41" s="16"/>
      <c r="AF41" s="16"/>
      <c r="AG41" s="16"/>
      <c r="AH41" s="16"/>
      <c r="AI41" s="16"/>
      <c r="AJ41" s="16"/>
      <c r="AK41" s="16"/>
      <c r="AL41" s="16"/>
      <c r="AM41" s="16"/>
      <c r="AN41" s="16"/>
      <c r="AO41" s="16"/>
      <c r="AP41" s="16"/>
      <c r="AQ41" s="16"/>
    </row>
    <row r="42" spans="1:43" ht="12.75" customHeight="1">
      <c r="A42" s="11" t="s">
        <v>125</v>
      </c>
      <c r="B42" s="15"/>
      <c r="C42" s="16"/>
      <c r="D42" s="16"/>
      <c r="E42" s="16"/>
      <c r="F42" s="16"/>
      <c r="G42" s="16"/>
      <c r="H42" s="16"/>
      <c r="I42" s="16"/>
      <c r="J42" s="16"/>
      <c r="K42" s="16"/>
      <c r="L42" s="16"/>
      <c r="M42" s="16"/>
      <c r="N42" s="16"/>
      <c r="O42" s="16"/>
      <c r="P42" s="16"/>
      <c r="Q42" s="16"/>
      <c r="R42" s="16"/>
      <c r="S42" s="16"/>
      <c r="T42" s="16"/>
      <c r="U42" s="16"/>
      <c r="V42" s="16"/>
      <c r="W42" s="16"/>
      <c r="X42" s="16"/>
      <c r="Y42" s="16"/>
      <c r="Z42" s="16"/>
      <c r="AA42" s="16"/>
      <c r="AB42" s="16"/>
      <c r="AC42" s="16"/>
      <c r="AD42" s="16"/>
      <c r="AE42" s="16"/>
      <c r="AF42" s="16"/>
      <c r="AG42" s="16"/>
      <c r="AH42" s="16"/>
      <c r="AI42" s="16"/>
      <c r="AJ42" s="16"/>
      <c r="AK42" s="16"/>
      <c r="AL42" s="16"/>
      <c r="AM42" s="16"/>
      <c r="AN42" s="16"/>
      <c r="AO42" s="16"/>
      <c r="AP42" s="16"/>
      <c r="AQ42" s="16"/>
    </row>
    <row r="43" spans="1:43" ht="12.75" customHeight="1">
      <c r="A43" s="14" t="s">
        <v>126</v>
      </c>
      <c r="B43" s="15" t="s">
        <v>515</v>
      </c>
      <c r="C43" s="16">
        <v>39967</v>
      </c>
      <c r="D43" s="16">
        <v>41057</v>
      </c>
      <c r="E43" s="16">
        <v>43191</v>
      </c>
      <c r="F43" s="16">
        <v>43700</v>
      </c>
      <c r="G43" s="16">
        <v>42172</v>
      </c>
      <c r="H43" s="16">
        <v>43931</v>
      </c>
      <c r="I43" s="16">
        <v>46732</v>
      </c>
      <c r="J43" s="16">
        <v>46376</v>
      </c>
      <c r="K43" s="16">
        <v>45209</v>
      </c>
      <c r="L43" s="16">
        <v>46555</v>
      </c>
      <c r="M43" s="16">
        <v>49799</v>
      </c>
      <c r="N43" s="16">
        <v>48921</v>
      </c>
      <c r="O43" s="16">
        <v>48416</v>
      </c>
      <c r="P43" s="16">
        <v>50198</v>
      </c>
      <c r="Q43" s="16">
        <v>53317</v>
      </c>
      <c r="R43" s="16">
        <v>51883</v>
      </c>
      <c r="S43" s="16">
        <v>49767</v>
      </c>
      <c r="T43" s="16">
        <v>52986</v>
      </c>
      <c r="U43" s="16">
        <v>56866</v>
      </c>
      <c r="V43" s="16">
        <v>57605</v>
      </c>
      <c r="W43" s="16">
        <v>55007</v>
      </c>
      <c r="X43" s="16">
        <v>56764</v>
      </c>
      <c r="Y43" s="16">
        <v>61344</v>
      </c>
      <c r="Z43" s="16">
        <v>60874</v>
      </c>
      <c r="AA43" s="16">
        <v>59058</v>
      </c>
      <c r="AB43" s="16">
        <v>60468</v>
      </c>
      <c r="AC43" s="16">
        <v>63560</v>
      </c>
      <c r="AD43" s="16">
        <v>63940</v>
      </c>
      <c r="AE43" s="16">
        <v>63673</v>
      </c>
      <c r="AF43" s="16">
        <v>65990</v>
      </c>
      <c r="AG43" s="16">
        <v>69119</v>
      </c>
      <c r="AH43" s="16">
        <v>70993</v>
      </c>
      <c r="AI43" s="16">
        <v>66359</v>
      </c>
      <c r="AJ43" s="16">
        <v>67181</v>
      </c>
      <c r="AK43" s="16">
        <v>70125</v>
      </c>
      <c r="AL43" s="16">
        <v>71220</v>
      </c>
      <c r="AM43" s="16">
        <v>69091</v>
      </c>
      <c r="AN43" s="16">
        <v>69774</v>
      </c>
      <c r="AO43" s="16">
        <v>73488</v>
      </c>
      <c r="AP43" s="16">
        <v>74734</v>
      </c>
      <c r="AQ43" s="16">
        <v>72191</v>
      </c>
    </row>
    <row r="44" spans="1:43" ht="12.75" customHeight="1">
      <c r="A44" s="14" t="s">
        <v>128</v>
      </c>
      <c r="B44" s="15" t="s">
        <v>516</v>
      </c>
      <c r="C44" s="16">
        <v>-3502</v>
      </c>
      <c r="D44" s="16">
        <v>-3527</v>
      </c>
      <c r="E44" s="16">
        <v>-3663</v>
      </c>
      <c r="F44" s="16">
        <v>-4238</v>
      </c>
      <c r="G44" s="16">
        <v>-4100</v>
      </c>
      <c r="H44" s="16">
        <v>-3936</v>
      </c>
      <c r="I44" s="16">
        <v>-3916</v>
      </c>
      <c r="J44" s="16">
        <v>-4929</v>
      </c>
      <c r="K44" s="16">
        <v>-4105</v>
      </c>
      <c r="L44" s="16">
        <v>-3685</v>
      </c>
      <c r="M44" s="16">
        <v>-4491</v>
      </c>
      <c r="N44" s="16">
        <v>-5295</v>
      </c>
      <c r="O44" s="16">
        <v>-4508</v>
      </c>
      <c r="P44" s="16">
        <v>-4024</v>
      </c>
      <c r="Q44" s="16">
        <v>-5287</v>
      </c>
      <c r="R44" s="16">
        <v>-5565</v>
      </c>
      <c r="S44" s="16">
        <v>-3568</v>
      </c>
      <c r="T44" s="16">
        <v>-3789</v>
      </c>
      <c r="U44" s="16">
        <v>-5185</v>
      </c>
      <c r="V44" s="16">
        <v>-5834</v>
      </c>
      <c r="W44" s="16">
        <v>-5636</v>
      </c>
      <c r="X44" s="16">
        <v>-5220</v>
      </c>
      <c r="Y44" s="16">
        <v>-7087</v>
      </c>
      <c r="Z44" s="16">
        <v>-7290</v>
      </c>
      <c r="AA44" s="16">
        <v>-6725</v>
      </c>
      <c r="AB44" s="16">
        <v>-5270</v>
      </c>
      <c r="AC44" s="16">
        <v>-6339</v>
      </c>
      <c r="AD44" s="16">
        <v>-7048</v>
      </c>
      <c r="AE44" s="16">
        <v>-5717</v>
      </c>
      <c r="AF44" s="16">
        <v>-6336</v>
      </c>
      <c r="AG44" s="16">
        <v>-7666</v>
      </c>
      <c r="AH44" s="16">
        <v>-7521</v>
      </c>
      <c r="AI44" s="16">
        <v>-6597</v>
      </c>
      <c r="AJ44" s="16">
        <v>-6018</v>
      </c>
      <c r="AK44" s="16">
        <v>-6701</v>
      </c>
      <c r="AL44" s="16">
        <v>-6669</v>
      </c>
      <c r="AM44" s="16">
        <v>-4877</v>
      </c>
      <c r="AN44" s="16">
        <v>-5228</v>
      </c>
      <c r="AO44" s="16">
        <v>-6365</v>
      </c>
      <c r="AP44" s="16">
        <v>-5504</v>
      </c>
      <c r="AQ44" s="16">
        <v>-5837</v>
      </c>
    </row>
    <row r="45" spans="1:43" ht="12.75" customHeight="1">
      <c r="A45" s="14" t="s">
        <v>517</v>
      </c>
      <c r="B45" s="15" t="s">
        <v>518</v>
      </c>
      <c r="C45" s="16">
        <v>901</v>
      </c>
      <c r="D45" s="16">
        <v>927</v>
      </c>
      <c r="E45" s="16">
        <v>967</v>
      </c>
      <c r="F45" s="16">
        <v>927</v>
      </c>
      <c r="G45" s="16">
        <v>936</v>
      </c>
      <c r="H45" s="16">
        <v>911</v>
      </c>
      <c r="I45" s="16">
        <v>998</v>
      </c>
      <c r="J45" s="16">
        <v>960</v>
      </c>
      <c r="K45" s="16">
        <v>1078</v>
      </c>
      <c r="L45" s="16">
        <v>1094</v>
      </c>
      <c r="M45" s="16">
        <v>1230</v>
      </c>
      <c r="N45" s="16">
        <v>1149</v>
      </c>
      <c r="O45" s="16">
        <v>1268</v>
      </c>
      <c r="P45" s="16">
        <v>1287</v>
      </c>
      <c r="Q45" s="16">
        <v>1435</v>
      </c>
      <c r="R45" s="16">
        <v>1448</v>
      </c>
      <c r="S45" s="16">
        <v>1493</v>
      </c>
      <c r="T45" s="16">
        <v>1606</v>
      </c>
      <c r="U45" s="16">
        <v>1733</v>
      </c>
      <c r="V45" s="16">
        <v>1673</v>
      </c>
      <c r="W45" s="16">
        <v>1754</v>
      </c>
      <c r="X45" s="16">
        <v>1641</v>
      </c>
      <c r="Y45" s="16">
        <v>1680</v>
      </c>
      <c r="Z45" s="16">
        <v>1438</v>
      </c>
      <c r="AA45" s="16">
        <v>1379</v>
      </c>
      <c r="AB45" s="16">
        <v>1251</v>
      </c>
      <c r="AC45" s="16">
        <v>1199</v>
      </c>
      <c r="AD45" s="16">
        <v>1088</v>
      </c>
      <c r="AE45" s="16">
        <v>1179</v>
      </c>
      <c r="AF45" s="16">
        <v>1166</v>
      </c>
      <c r="AG45" s="16">
        <v>1218</v>
      </c>
      <c r="AH45" s="16">
        <v>1160</v>
      </c>
      <c r="AI45" s="16">
        <v>1238</v>
      </c>
      <c r="AJ45" s="16">
        <v>1167</v>
      </c>
      <c r="AK45" s="16">
        <v>1158</v>
      </c>
      <c r="AL45" s="16">
        <v>1098</v>
      </c>
      <c r="AM45" s="16">
        <v>1125</v>
      </c>
      <c r="AN45" s="16">
        <v>1027</v>
      </c>
      <c r="AO45" s="16">
        <v>1051</v>
      </c>
      <c r="AP45" s="16">
        <v>974</v>
      </c>
      <c r="AQ45" s="16">
        <v>1008</v>
      </c>
    </row>
    <row r="46" spans="1:43" ht="12.75" customHeight="1">
      <c r="A46" s="14" t="s">
        <v>130</v>
      </c>
      <c r="B46" s="15" t="s">
        <v>519</v>
      </c>
      <c r="C46" s="16">
        <v>37366</v>
      </c>
      <c r="D46" s="16">
        <v>38457</v>
      </c>
      <c r="E46" s="16">
        <v>40495</v>
      </c>
      <c r="F46" s="16">
        <v>40390</v>
      </c>
      <c r="G46" s="16">
        <v>39009</v>
      </c>
      <c r="H46" s="16">
        <v>40906</v>
      </c>
      <c r="I46" s="16">
        <v>43814</v>
      </c>
      <c r="J46" s="16">
        <v>42407</v>
      </c>
      <c r="K46" s="16">
        <v>42182</v>
      </c>
      <c r="L46" s="16">
        <v>43965</v>
      </c>
      <c r="M46" s="16">
        <v>46537</v>
      </c>
      <c r="N46" s="16">
        <v>44774</v>
      </c>
      <c r="O46" s="16">
        <v>45177</v>
      </c>
      <c r="P46" s="16">
        <v>47460</v>
      </c>
      <c r="Q46" s="16">
        <v>49465</v>
      </c>
      <c r="R46" s="16">
        <v>47766</v>
      </c>
      <c r="S46" s="16">
        <v>47692</v>
      </c>
      <c r="T46" s="16">
        <v>50802</v>
      </c>
      <c r="U46" s="16">
        <v>53414</v>
      </c>
      <c r="V46" s="16">
        <v>53443</v>
      </c>
      <c r="W46" s="16">
        <v>51125</v>
      </c>
      <c r="X46" s="16">
        <v>53186</v>
      </c>
      <c r="Y46" s="16">
        <v>55936</v>
      </c>
      <c r="Z46" s="16">
        <v>55022</v>
      </c>
      <c r="AA46" s="16">
        <v>53712</v>
      </c>
      <c r="AB46" s="16">
        <v>56450</v>
      </c>
      <c r="AC46" s="16">
        <v>58420</v>
      </c>
      <c r="AD46" s="16">
        <v>57980</v>
      </c>
      <c r="AE46" s="16">
        <v>59135</v>
      </c>
      <c r="AF46" s="16">
        <v>60821</v>
      </c>
      <c r="AG46" s="16">
        <v>62671</v>
      </c>
      <c r="AH46" s="16">
        <v>64632</v>
      </c>
      <c r="AI46" s="16">
        <v>61000</v>
      </c>
      <c r="AJ46" s="16">
        <v>62330</v>
      </c>
      <c r="AK46" s="16">
        <v>64581</v>
      </c>
      <c r="AL46" s="16">
        <v>65649</v>
      </c>
      <c r="AM46" s="16">
        <v>65339</v>
      </c>
      <c r="AN46" s="16">
        <v>65574</v>
      </c>
      <c r="AO46" s="16">
        <v>68174</v>
      </c>
      <c r="AP46" s="16">
        <v>70204</v>
      </c>
      <c r="AQ46" s="16">
        <v>67362</v>
      </c>
    </row>
    <row r="47" spans="1:43" ht="12.75" customHeight="1">
      <c r="A47" s="14" t="s">
        <v>132</v>
      </c>
      <c r="B47" s="15" t="s">
        <v>520</v>
      </c>
      <c r="C47" s="16">
        <v>1234</v>
      </c>
      <c r="D47" s="16">
        <v>1265</v>
      </c>
      <c r="E47" s="16">
        <v>1299</v>
      </c>
      <c r="F47" s="16">
        <v>1331</v>
      </c>
      <c r="G47" s="16">
        <v>1335</v>
      </c>
      <c r="H47" s="16">
        <v>1373</v>
      </c>
      <c r="I47" s="16">
        <v>1402</v>
      </c>
      <c r="J47" s="16">
        <v>1435</v>
      </c>
      <c r="K47" s="16">
        <v>1437</v>
      </c>
      <c r="L47" s="16">
        <v>1466</v>
      </c>
      <c r="M47" s="16">
        <v>1496</v>
      </c>
      <c r="N47" s="16">
        <v>1524</v>
      </c>
      <c r="O47" s="16">
        <v>1524</v>
      </c>
      <c r="P47" s="16">
        <v>1551</v>
      </c>
      <c r="Q47" s="16">
        <v>1585</v>
      </c>
      <c r="R47" s="16">
        <v>1616</v>
      </c>
      <c r="S47" s="16">
        <v>1645</v>
      </c>
      <c r="T47" s="16">
        <v>1660</v>
      </c>
      <c r="U47" s="16">
        <v>1667</v>
      </c>
      <c r="V47" s="16">
        <v>1679</v>
      </c>
      <c r="W47" s="16">
        <v>1810</v>
      </c>
      <c r="X47" s="16">
        <v>1872</v>
      </c>
      <c r="Y47" s="16">
        <v>1941</v>
      </c>
      <c r="Z47" s="16">
        <v>2028</v>
      </c>
      <c r="AA47" s="16">
        <v>2057</v>
      </c>
      <c r="AB47" s="16">
        <v>2173</v>
      </c>
      <c r="AC47" s="16">
        <v>2278</v>
      </c>
      <c r="AD47" s="16">
        <v>2370</v>
      </c>
      <c r="AE47" s="16">
        <v>2291</v>
      </c>
      <c r="AF47" s="16">
        <v>2363</v>
      </c>
      <c r="AG47" s="16">
        <v>2418</v>
      </c>
      <c r="AH47" s="16">
        <v>2460</v>
      </c>
      <c r="AI47" s="16">
        <v>2456</v>
      </c>
      <c r="AJ47" s="16">
        <v>2492</v>
      </c>
      <c r="AK47" s="16">
        <v>2509</v>
      </c>
      <c r="AL47" s="16">
        <v>2526</v>
      </c>
      <c r="AM47" s="16">
        <v>2561</v>
      </c>
      <c r="AN47" s="16">
        <v>2571</v>
      </c>
      <c r="AO47" s="16">
        <v>2585</v>
      </c>
      <c r="AP47" s="16">
        <v>2618</v>
      </c>
      <c r="AQ47" s="16">
        <v>2640</v>
      </c>
    </row>
    <row r="48" spans="1:43" ht="12.75" customHeight="1">
      <c r="A48" s="14" t="s">
        <v>134</v>
      </c>
      <c r="B48" s="15" t="s">
        <v>521</v>
      </c>
      <c r="C48" s="16">
        <v>36132</v>
      </c>
      <c r="D48" s="16">
        <v>37191</v>
      </c>
      <c r="E48" s="16">
        <v>39196</v>
      </c>
      <c r="F48" s="16">
        <v>39059</v>
      </c>
      <c r="G48" s="16">
        <v>37674</v>
      </c>
      <c r="H48" s="16">
        <v>39533</v>
      </c>
      <c r="I48" s="16">
        <v>42411</v>
      </c>
      <c r="J48" s="16">
        <v>40971</v>
      </c>
      <c r="K48" s="16">
        <v>40745</v>
      </c>
      <c r="L48" s="16">
        <v>42499</v>
      </c>
      <c r="M48" s="16">
        <v>45041</v>
      </c>
      <c r="N48" s="16">
        <v>43250</v>
      </c>
      <c r="O48" s="16">
        <v>43653</v>
      </c>
      <c r="P48" s="16">
        <v>45909</v>
      </c>
      <c r="Q48" s="16">
        <v>47880</v>
      </c>
      <c r="R48" s="16">
        <v>46150</v>
      </c>
      <c r="S48" s="16">
        <v>46047</v>
      </c>
      <c r="T48" s="16">
        <v>49142</v>
      </c>
      <c r="U48" s="16">
        <v>51747</v>
      </c>
      <c r="V48" s="16">
        <v>51764</v>
      </c>
      <c r="W48" s="16">
        <v>49315</v>
      </c>
      <c r="X48" s="16">
        <v>51313</v>
      </c>
      <c r="Y48" s="16">
        <v>53995</v>
      </c>
      <c r="Z48" s="16">
        <v>52994</v>
      </c>
      <c r="AA48" s="16">
        <v>51655</v>
      </c>
      <c r="AB48" s="16">
        <v>54277</v>
      </c>
      <c r="AC48" s="16">
        <v>56142</v>
      </c>
      <c r="AD48" s="16">
        <v>55610</v>
      </c>
      <c r="AE48" s="16">
        <v>56844</v>
      </c>
      <c r="AF48" s="16">
        <v>58457</v>
      </c>
      <c r="AG48" s="16">
        <v>60253</v>
      </c>
      <c r="AH48" s="16">
        <v>62172</v>
      </c>
      <c r="AI48" s="16">
        <v>58544</v>
      </c>
      <c r="AJ48" s="16">
        <v>59838</v>
      </c>
      <c r="AK48" s="16">
        <v>62072</v>
      </c>
      <c r="AL48" s="16">
        <v>63123</v>
      </c>
      <c r="AM48" s="16">
        <v>62778</v>
      </c>
      <c r="AN48" s="16">
        <v>63003</v>
      </c>
      <c r="AO48" s="16">
        <v>65590</v>
      </c>
      <c r="AP48" s="16">
        <v>67586</v>
      </c>
      <c r="AQ48" s="16">
        <v>64722</v>
      </c>
    </row>
    <row r="49" spans="1:43" ht="12.75" customHeight="1">
      <c r="A49" s="11" t="s">
        <v>139</v>
      </c>
      <c r="B49" s="15"/>
      <c r="C49" s="16"/>
      <c r="D49" s="16"/>
      <c r="E49" s="16"/>
      <c r="F49" s="16"/>
      <c r="G49" s="16"/>
      <c r="H49" s="16"/>
      <c r="I49" s="16"/>
      <c r="J49" s="16"/>
      <c r="K49" s="16"/>
      <c r="L49" s="16"/>
      <c r="M49" s="16"/>
      <c r="N49" s="16"/>
      <c r="O49" s="16"/>
      <c r="P49" s="16"/>
      <c r="Q49" s="16"/>
      <c r="R49" s="16"/>
      <c r="S49" s="16"/>
      <c r="T49" s="16"/>
      <c r="U49" s="16"/>
      <c r="V49" s="16"/>
      <c r="W49" s="16"/>
      <c r="X49" s="16"/>
      <c r="Y49" s="16"/>
      <c r="Z49" s="16"/>
      <c r="AA49" s="16"/>
      <c r="AB49" s="16"/>
      <c r="AC49" s="16"/>
      <c r="AD49" s="16"/>
      <c r="AE49" s="16"/>
      <c r="AF49" s="16"/>
      <c r="AG49" s="16"/>
      <c r="AH49" s="16"/>
      <c r="AI49" s="16"/>
      <c r="AJ49" s="16"/>
      <c r="AK49" s="16"/>
      <c r="AL49" s="16"/>
      <c r="AM49" s="16"/>
      <c r="AN49" s="16"/>
      <c r="AO49" s="16"/>
      <c r="AP49" s="16"/>
      <c r="AQ49" s="16"/>
    </row>
    <row r="50" spans="1:43" ht="12.75" customHeight="1">
      <c r="A50" s="14" t="s">
        <v>326</v>
      </c>
      <c r="B50" s="15" t="s">
        <v>522</v>
      </c>
      <c r="C50" s="16">
        <v>37042</v>
      </c>
      <c r="D50" s="16">
        <v>38118</v>
      </c>
      <c r="E50" s="16">
        <v>40402</v>
      </c>
      <c r="F50" s="16">
        <v>38369</v>
      </c>
      <c r="G50" s="16">
        <v>39599</v>
      </c>
      <c r="H50" s="16">
        <v>40705</v>
      </c>
      <c r="I50" s="16">
        <v>43132</v>
      </c>
      <c r="J50" s="16">
        <v>40141</v>
      </c>
      <c r="K50" s="16">
        <v>42077</v>
      </c>
      <c r="L50" s="16">
        <v>43236</v>
      </c>
      <c r="M50" s="16">
        <v>45711</v>
      </c>
      <c r="N50" s="16">
        <v>42250</v>
      </c>
      <c r="O50" s="16">
        <v>44087</v>
      </c>
      <c r="P50" s="16">
        <v>45358</v>
      </c>
      <c r="Q50" s="16">
        <v>47889</v>
      </c>
      <c r="R50" s="16">
        <v>44506</v>
      </c>
      <c r="S50" s="16">
        <v>39917</v>
      </c>
      <c r="T50" s="16">
        <v>46480</v>
      </c>
      <c r="U50" s="16">
        <v>50093</v>
      </c>
      <c r="V50" s="16">
        <v>47906</v>
      </c>
      <c r="W50" s="16">
        <v>49614</v>
      </c>
      <c r="X50" s="16">
        <v>47718</v>
      </c>
      <c r="Y50" s="16">
        <v>53692</v>
      </c>
      <c r="Z50" s="16">
        <v>51920</v>
      </c>
      <c r="AA50" s="16">
        <v>52577</v>
      </c>
      <c r="AB50" s="16">
        <v>54984</v>
      </c>
      <c r="AC50" s="16">
        <v>58938</v>
      </c>
      <c r="AD50" s="16">
        <v>55334</v>
      </c>
      <c r="AE50" s="16">
        <v>57402</v>
      </c>
      <c r="AF50" s="16">
        <v>58363</v>
      </c>
      <c r="AG50" s="16">
        <v>61720</v>
      </c>
      <c r="AH50" s="16">
        <v>57602</v>
      </c>
      <c r="AI50" s="16">
        <v>58893</v>
      </c>
      <c r="AJ50" s="16">
        <v>59775</v>
      </c>
      <c r="AK50" s="16">
        <v>63096</v>
      </c>
      <c r="AL50" s="16">
        <v>59388</v>
      </c>
      <c r="AM50" s="16">
        <v>60987</v>
      </c>
      <c r="AN50" s="16">
        <v>62212</v>
      </c>
      <c r="AO50" s="16">
        <v>65516</v>
      </c>
      <c r="AP50" s="16">
        <v>61719</v>
      </c>
      <c r="AQ50" s="16">
        <v>63329</v>
      </c>
    </row>
    <row r="51" spans="1:43" ht="12.75" customHeight="1">
      <c r="A51" s="14" t="s">
        <v>137</v>
      </c>
      <c r="B51" s="15" t="s">
        <v>523</v>
      </c>
      <c r="C51" s="16">
        <v>-910</v>
      </c>
      <c r="D51" s="16">
        <v>-926</v>
      </c>
      <c r="E51" s="16">
        <v>-1205</v>
      </c>
      <c r="F51" s="16">
        <v>690</v>
      </c>
      <c r="G51" s="16">
        <v>-1926</v>
      </c>
      <c r="H51" s="16">
        <v>-1172</v>
      </c>
      <c r="I51" s="16">
        <v>-721</v>
      </c>
      <c r="J51" s="16">
        <v>830</v>
      </c>
      <c r="K51" s="16">
        <v>-1332</v>
      </c>
      <c r="L51" s="16">
        <v>-737</v>
      </c>
      <c r="M51" s="16">
        <v>-670</v>
      </c>
      <c r="N51" s="16">
        <v>999</v>
      </c>
      <c r="O51" s="16">
        <v>-435</v>
      </c>
      <c r="P51" s="16">
        <v>551</v>
      </c>
      <c r="Q51" s="16">
        <v>-9</v>
      </c>
      <c r="R51" s="16">
        <v>1644</v>
      </c>
      <c r="S51" s="16">
        <v>6130</v>
      </c>
      <c r="T51" s="16">
        <v>2662</v>
      </c>
      <c r="U51" s="16">
        <v>1654</v>
      </c>
      <c r="V51" s="16">
        <v>3858</v>
      </c>
      <c r="W51" s="16">
        <v>-299</v>
      </c>
      <c r="X51" s="16">
        <v>3595</v>
      </c>
      <c r="Y51" s="16">
        <v>303</v>
      </c>
      <c r="Z51" s="16">
        <v>1074</v>
      </c>
      <c r="AA51" s="16">
        <v>-923</v>
      </c>
      <c r="AB51" s="16">
        <v>-707</v>
      </c>
      <c r="AC51" s="16">
        <v>-2796</v>
      </c>
      <c r="AD51" s="16">
        <v>276</v>
      </c>
      <c r="AE51" s="16">
        <v>-558</v>
      </c>
      <c r="AF51" s="16">
        <v>94</v>
      </c>
      <c r="AG51" s="16">
        <v>-1468</v>
      </c>
      <c r="AH51" s="16">
        <v>4569</v>
      </c>
      <c r="AI51" s="16">
        <v>-349</v>
      </c>
      <c r="AJ51" s="16">
        <v>62</v>
      </c>
      <c r="AK51" s="16">
        <v>-1023</v>
      </c>
      <c r="AL51" s="16">
        <v>3735</v>
      </c>
      <c r="AM51" s="16">
        <v>1791</v>
      </c>
      <c r="AN51" s="16">
        <v>791</v>
      </c>
      <c r="AO51" s="16">
        <v>74</v>
      </c>
      <c r="AP51" s="16">
        <v>5867</v>
      </c>
      <c r="AQ51" s="16">
        <v>1393</v>
      </c>
    </row>
    <row r="52" spans="1:43" ht="12.75" customHeight="1">
      <c r="A52" s="14" t="s">
        <v>139</v>
      </c>
      <c r="B52" s="15" t="s">
        <v>524</v>
      </c>
      <c r="C52" s="16">
        <v>36132</v>
      </c>
      <c r="D52" s="16">
        <v>37191</v>
      </c>
      <c r="E52" s="16">
        <v>39196</v>
      </c>
      <c r="F52" s="16">
        <v>39059</v>
      </c>
      <c r="G52" s="16">
        <v>37674</v>
      </c>
      <c r="H52" s="16">
        <v>39533</v>
      </c>
      <c r="I52" s="16">
        <v>42411</v>
      </c>
      <c r="J52" s="16">
        <v>40971</v>
      </c>
      <c r="K52" s="16">
        <v>40745</v>
      </c>
      <c r="L52" s="16">
        <v>42499</v>
      </c>
      <c r="M52" s="16">
        <v>45041</v>
      </c>
      <c r="N52" s="16">
        <v>43250</v>
      </c>
      <c r="O52" s="16">
        <v>43653</v>
      </c>
      <c r="P52" s="16">
        <v>45909</v>
      </c>
      <c r="Q52" s="16">
        <v>47880</v>
      </c>
      <c r="R52" s="16">
        <v>46150</v>
      </c>
      <c r="S52" s="16">
        <v>46047</v>
      </c>
      <c r="T52" s="16">
        <v>49142</v>
      </c>
      <c r="U52" s="16">
        <v>51747</v>
      </c>
      <c r="V52" s="16">
        <v>51764</v>
      </c>
      <c r="W52" s="16">
        <v>49315</v>
      </c>
      <c r="X52" s="16">
        <v>51313</v>
      </c>
      <c r="Y52" s="16">
        <v>53995</v>
      </c>
      <c r="Z52" s="16">
        <v>52994</v>
      </c>
      <c r="AA52" s="16">
        <v>51655</v>
      </c>
      <c r="AB52" s="16">
        <v>54277</v>
      </c>
      <c r="AC52" s="16">
        <v>56142</v>
      </c>
      <c r="AD52" s="16">
        <v>55610</v>
      </c>
      <c r="AE52" s="16">
        <v>56844</v>
      </c>
      <c r="AF52" s="16">
        <v>58457</v>
      </c>
      <c r="AG52" s="16">
        <v>60253</v>
      </c>
      <c r="AH52" s="16">
        <v>62172</v>
      </c>
      <c r="AI52" s="16">
        <v>58544</v>
      </c>
      <c r="AJ52" s="16">
        <v>59838</v>
      </c>
      <c r="AK52" s="16">
        <v>62072</v>
      </c>
      <c r="AL52" s="16">
        <v>63123</v>
      </c>
      <c r="AM52" s="16">
        <v>62778</v>
      </c>
      <c r="AN52" s="16">
        <v>63003</v>
      </c>
      <c r="AO52" s="16">
        <v>65590</v>
      </c>
      <c r="AP52" s="16">
        <v>67586</v>
      </c>
      <c r="AQ52" s="16">
        <v>64722</v>
      </c>
    </row>
    <row r="53" spans="1:43" ht="12.75" customHeight="1">
      <c r="A53" s="20"/>
      <c r="C53" s="16"/>
      <c r="D53" s="16"/>
      <c r="E53" s="16"/>
      <c r="F53" s="16"/>
      <c r="G53" s="16"/>
      <c r="H53" s="16"/>
      <c r="I53" s="16"/>
      <c r="J53" s="16"/>
      <c r="K53" s="16"/>
      <c r="L53" s="16"/>
      <c r="M53" s="16"/>
      <c r="N53" s="16"/>
      <c r="O53" s="16"/>
      <c r="P53" s="16"/>
      <c r="Q53" s="16"/>
      <c r="R53" s="16"/>
      <c r="S53" s="16"/>
      <c r="T53" s="16"/>
      <c r="U53" s="16"/>
      <c r="V53" s="16"/>
      <c r="W53" s="16"/>
      <c r="X53" s="16"/>
      <c r="Y53" s="16"/>
      <c r="Z53" s="16"/>
      <c r="AA53" s="16"/>
      <c r="AB53" s="16"/>
      <c r="AC53" s="16"/>
      <c r="AD53" s="16"/>
      <c r="AE53" s="16"/>
      <c r="AF53" s="16"/>
      <c r="AG53" s="16"/>
      <c r="AH53" s="16"/>
      <c r="AI53" s="16"/>
      <c r="AJ53" s="16"/>
      <c r="AK53" s="16"/>
      <c r="AL53" s="16"/>
      <c r="AM53" s="16"/>
      <c r="AN53" s="16"/>
      <c r="AO53" s="16"/>
      <c r="AP53" s="16"/>
      <c r="AQ53" s="16"/>
    </row>
    <row r="54" spans="1:43" s="10" customFormat="1" ht="12.75" customHeight="1">
      <c r="A54" s="44" t="s">
        <v>141</v>
      </c>
      <c r="B54" s="45"/>
      <c r="C54" s="45"/>
      <c r="D54" s="45"/>
      <c r="E54" s="45"/>
      <c r="F54" s="45"/>
      <c r="G54" s="45"/>
      <c r="H54" s="45"/>
      <c r="I54" s="45"/>
      <c r="J54" s="45"/>
      <c r="K54" s="45"/>
      <c r="L54" s="45"/>
      <c r="M54" s="45"/>
      <c r="N54" s="45"/>
      <c r="O54" s="45"/>
      <c r="P54" s="45"/>
      <c r="Q54" s="45"/>
      <c r="R54" s="45"/>
      <c r="S54" s="45"/>
      <c r="T54" s="45"/>
      <c r="U54" s="45"/>
      <c r="V54" s="45"/>
      <c r="W54" s="45"/>
      <c r="X54" s="45"/>
      <c r="Y54" s="45"/>
      <c r="Z54" s="45"/>
      <c r="AA54" s="45"/>
      <c r="AB54" s="45"/>
      <c r="AC54" s="45"/>
      <c r="AD54" s="45"/>
      <c r="AE54" s="45"/>
      <c r="AF54" s="45"/>
      <c r="AG54" s="45"/>
      <c r="AH54" s="45"/>
      <c r="AI54" s="45"/>
      <c r="AJ54" s="45"/>
      <c r="AK54" s="45"/>
      <c r="AL54" s="45"/>
      <c r="AM54" s="45"/>
      <c r="AN54" s="45"/>
      <c r="AO54" s="45"/>
      <c r="AP54" s="45"/>
      <c r="AQ54" s="45"/>
    </row>
    <row r="55" spans="1:43" ht="12.75" customHeight="1">
      <c r="A55" s="11" t="s">
        <v>142</v>
      </c>
      <c r="B55" s="12"/>
      <c r="C55" s="16"/>
      <c r="D55" s="16"/>
      <c r="E55" s="16"/>
      <c r="F55" s="16"/>
      <c r="G55" s="16"/>
      <c r="H55" s="16"/>
      <c r="I55" s="16"/>
      <c r="J55" s="16"/>
      <c r="K55" s="16"/>
      <c r="L55" s="16"/>
      <c r="M55" s="16"/>
      <c r="N55" s="16"/>
      <c r="O55" s="16"/>
      <c r="P55" s="16"/>
      <c r="Q55" s="16"/>
      <c r="R55" s="16"/>
      <c r="S55" s="16"/>
      <c r="T55" s="16"/>
      <c r="U55" s="16"/>
      <c r="V55" s="16"/>
      <c r="W55" s="16"/>
      <c r="X55" s="16"/>
      <c r="Y55" s="16"/>
      <c r="Z55" s="16"/>
      <c r="AA55" s="16"/>
      <c r="AB55" s="16"/>
      <c r="AC55" s="16"/>
      <c r="AD55" s="16"/>
      <c r="AE55" s="16"/>
      <c r="AF55" s="16"/>
      <c r="AG55" s="16"/>
      <c r="AH55" s="16"/>
      <c r="AI55" s="16"/>
      <c r="AJ55" s="16"/>
      <c r="AK55" s="16"/>
      <c r="AL55" s="16"/>
      <c r="AM55" s="16"/>
      <c r="AN55" s="16"/>
      <c r="AO55" s="16"/>
      <c r="AP55" s="16"/>
      <c r="AQ55" s="16"/>
    </row>
    <row r="56" spans="1:43" ht="12.75" customHeight="1">
      <c r="A56" s="14" t="s">
        <v>137</v>
      </c>
      <c r="B56" s="15" t="s">
        <v>525</v>
      </c>
      <c r="C56" s="16">
        <v>-910</v>
      </c>
      <c r="D56" s="16">
        <v>-926</v>
      </c>
      <c r="E56" s="16">
        <v>-1205</v>
      </c>
      <c r="F56" s="16">
        <v>690</v>
      </c>
      <c r="G56" s="16">
        <v>-1926</v>
      </c>
      <c r="H56" s="16">
        <v>-1172</v>
      </c>
      <c r="I56" s="16">
        <v>-721</v>
      </c>
      <c r="J56" s="16">
        <v>830</v>
      </c>
      <c r="K56" s="16">
        <v>-1332</v>
      </c>
      <c r="L56" s="16">
        <v>-737</v>
      </c>
      <c r="M56" s="16">
        <v>-670</v>
      </c>
      <c r="N56" s="16">
        <v>999</v>
      </c>
      <c r="O56" s="16">
        <v>-435</v>
      </c>
      <c r="P56" s="16">
        <v>551</v>
      </c>
      <c r="Q56" s="16">
        <v>-9</v>
      </c>
      <c r="R56" s="16">
        <v>1644</v>
      </c>
      <c r="S56" s="16">
        <v>6130</v>
      </c>
      <c r="T56" s="16">
        <v>2662</v>
      </c>
      <c r="U56" s="16">
        <v>1654</v>
      </c>
      <c r="V56" s="16">
        <v>3858</v>
      </c>
      <c r="W56" s="16">
        <v>-299</v>
      </c>
      <c r="X56" s="16">
        <v>3595</v>
      </c>
      <c r="Y56" s="16">
        <v>303</v>
      </c>
      <c r="Z56" s="16">
        <v>1074</v>
      </c>
      <c r="AA56" s="16">
        <v>-923</v>
      </c>
      <c r="AB56" s="16">
        <v>-707</v>
      </c>
      <c r="AC56" s="16">
        <v>-2796</v>
      </c>
      <c r="AD56" s="16">
        <v>276</v>
      </c>
      <c r="AE56" s="16">
        <v>-558</v>
      </c>
      <c r="AF56" s="16">
        <v>94</v>
      </c>
      <c r="AG56" s="16">
        <v>-1468</v>
      </c>
      <c r="AH56" s="16">
        <v>4569</v>
      </c>
      <c r="AI56" s="16">
        <v>-349</v>
      </c>
      <c r="AJ56" s="16">
        <v>62</v>
      </c>
      <c r="AK56" s="16">
        <v>-1023</v>
      </c>
      <c r="AL56" s="16">
        <v>3735</v>
      </c>
      <c r="AM56" s="16">
        <v>1791</v>
      </c>
      <c r="AN56" s="16">
        <v>791</v>
      </c>
      <c r="AO56" s="16">
        <v>74</v>
      </c>
      <c r="AP56" s="16">
        <v>5867</v>
      </c>
      <c r="AQ56" s="16">
        <v>1393</v>
      </c>
    </row>
    <row r="57" spans="1:43" ht="12.75" customHeight="1">
      <c r="A57" s="14" t="s">
        <v>144</v>
      </c>
      <c r="B57" s="15" t="s">
        <v>526</v>
      </c>
      <c r="C57" s="16">
        <v>1234</v>
      </c>
      <c r="D57" s="16">
        <v>1265</v>
      </c>
      <c r="E57" s="16">
        <v>1299</v>
      </c>
      <c r="F57" s="16">
        <v>1331</v>
      </c>
      <c r="G57" s="16">
        <v>1335</v>
      </c>
      <c r="H57" s="16">
        <v>1373</v>
      </c>
      <c r="I57" s="16">
        <v>1402</v>
      </c>
      <c r="J57" s="16">
        <v>1435</v>
      </c>
      <c r="K57" s="16">
        <v>1437</v>
      </c>
      <c r="L57" s="16">
        <v>1466</v>
      </c>
      <c r="M57" s="16">
        <v>1496</v>
      </c>
      <c r="N57" s="16">
        <v>1524</v>
      </c>
      <c r="O57" s="16">
        <v>1524</v>
      </c>
      <c r="P57" s="16">
        <v>1551</v>
      </c>
      <c r="Q57" s="16">
        <v>1585</v>
      </c>
      <c r="R57" s="16">
        <v>1616</v>
      </c>
      <c r="S57" s="16">
        <v>1645</v>
      </c>
      <c r="T57" s="16">
        <v>1660</v>
      </c>
      <c r="U57" s="16">
        <v>1667</v>
      </c>
      <c r="V57" s="16">
        <v>1679</v>
      </c>
      <c r="W57" s="16">
        <v>1810</v>
      </c>
      <c r="X57" s="16">
        <v>1872</v>
      </c>
      <c r="Y57" s="16">
        <v>1941</v>
      </c>
      <c r="Z57" s="16">
        <v>2028</v>
      </c>
      <c r="AA57" s="16">
        <v>2057</v>
      </c>
      <c r="AB57" s="16">
        <v>2173</v>
      </c>
      <c r="AC57" s="16">
        <v>2278</v>
      </c>
      <c r="AD57" s="16">
        <v>2370</v>
      </c>
      <c r="AE57" s="16">
        <v>2291</v>
      </c>
      <c r="AF57" s="16">
        <v>2363</v>
      </c>
      <c r="AG57" s="16">
        <v>2418</v>
      </c>
      <c r="AH57" s="16">
        <v>2460</v>
      </c>
      <c r="AI57" s="16">
        <v>2456</v>
      </c>
      <c r="AJ57" s="16">
        <v>2492</v>
      </c>
      <c r="AK57" s="16">
        <v>2509</v>
      </c>
      <c r="AL57" s="16">
        <v>2526</v>
      </c>
      <c r="AM57" s="16">
        <v>2561</v>
      </c>
      <c r="AN57" s="16">
        <v>2571</v>
      </c>
      <c r="AO57" s="16">
        <v>2585</v>
      </c>
      <c r="AP57" s="16">
        <v>2618</v>
      </c>
      <c r="AQ57" s="16">
        <v>2640</v>
      </c>
    </row>
    <row r="58" spans="1:43" ht="12.75" customHeight="1">
      <c r="A58" s="14" t="s">
        <v>146</v>
      </c>
      <c r="B58" s="15" t="s">
        <v>527</v>
      </c>
      <c r="C58" s="16">
        <v>0</v>
      </c>
      <c r="D58" s="16">
        <v>0</v>
      </c>
      <c r="E58" s="16">
        <v>0</v>
      </c>
      <c r="F58" s="16">
        <v>0</v>
      </c>
      <c r="G58" s="16">
        <v>0</v>
      </c>
      <c r="H58" s="16">
        <v>0</v>
      </c>
      <c r="I58" s="16">
        <v>0</v>
      </c>
      <c r="J58" s="16">
        <v>0</v>
      </c>
      <c r="K58" s="16">
        <v>0</v>
      </c>
      <c r="L58" s="16">
        <v>0</v>
      </c>
      <c r="M58" s="16">
        <v>0</v>
      </c>
      <c r="N58" s="16">
        <v>0</v>
      </c>
      <c r="O58" s="16">
        <v>0</v>
      </c>
      <c r="P58" s="16">
        <v>0</v>
      </c>
      <c r="Q58" s="16">
        <v>0</v>
      </c>
      <c r="R58" s="16">
        <v>0</v>
      </c>
      <c r="S58" s="16">
        <v>0</v>
      </c>
      <c r="T58" s="16">
        <v>0</v>
      </c>
      <c r="U58" s="16">
        <v>0</v>
      </c>
      <c r="V58" s="16">
        <v>0</v>
      </c>
      <c r="W58" s="16">
        <v>0</v>
      </c>
      <c r="X58" s="16">
        <v>0</v>
      </c>
      <c r="Y58" s="16">
        <v>0</v>
      </c>
      <c r="Z58" s="16">
        <v>0</v>
      </c>
      <c r="AA58" s="16">
        <v>0</v>
      </c>
      <c r="AB58" s="16">
        <v>0</v>
      </c>
      <c r="AC58" s="16">
        <v>0</v>
      </c>
      <c r="AD58" s="16">
        <v>0</v>
      </c>
      <c r="AE58" s="16">
        <v>0</v>
      </c>
      <c r="AF58" s="16">
        <v>0</v>
      </c>
      <c r="AG58" s="16">
        <v>0</v>
      </c>
      <c r="AH58" s="16">
        <v>0</v>
      </c>
      <c r="AI58" s="16">
        <v>0</v>
      </c>
      <c r="AJ58" s="16">
        <v>0</v>
      </c>
      <c r="AK58" s="16">
        <v>0</v>
      </c>
      <c r="AL58" s="16">
        <v>0</v>
      </c>
      <c r="AM58" s="16">
        <v>0</v>
      </c>
      <c r="AN58" s="16">
        <v>0</v>
      </c>
      <c r="AO58" s="16">
        <v>0</v>
      </c>
      <c r="AP58" s="16">
        <v>0</v>
      </c>
      <c r="AQ58" s="16">
        <v>0</v>
      </c>
    </row>
    <row r="59" spans="1:43" ht="12.75" customHeight="1">
      <c r="A59" s="14" t="s">
        <v>148</v>
      </c>
      <c r="B59" s="15" t="s">
        <v>528</v>
      </c>
      <c r="C59" s="16">
        <v>139</v>
      </c>
      <c r="D59" s="16">
        <v>142</v>
      </c>
      <c r="E59" s="16">
        <v>539</v>
      </c>
      <c r="F59" s="16">
        <v>117</v>
      </c>
      <c r="G59" s="16">
        <v>61</v>
      </c>
      <c r="H59" s="16">
        <v>14</v>
      </c>
      <c r="I59" s="16">
        <v>1</v>
      </c>
      <c r="J59" s="16">
        <v>1</v>
      </c>
      <c r="K59" s="16">
        <v>11</v>
      </c>
      <c r="L59" s="16">
        <v>10</v>
      </c>
      <c r="M59" s="16">
        <v>31</v>
      </c>
      <c r="N59" s="16">
        <v>32</v>
      </c>
      <c r="O59" s="16">
        <v>52</v>
      </c>
      <c r="P59" s="16">
        <v>35</v>
      </c>
      <c r="Q59" s="16">
        <v>31</v>
      </c>
      <c r="R59" s="16">
        <v>41</v>
      </c>
      <c r="S59" s="16">
        <v>99</v>
      </c>
      <c r="T59" s="16">
        <v>56</v>
      </c>
      <c r="U59" s="16">
        <v>46</v>
      </c>
      <c r="V59" s="16">
        <v>25</v>
      </c>
      <c r="W59" s="16">
        <v>104</v>
      </c>
      <c r="X59" s="16">
        <v>-3</v>
      </c>
      <c r="Y59" s="16">
        <v>19</v>
      </c>
      <c r="Z59" s="16">
        <v>73</v>
      </c>
      <c r="AA59" s="16">
        <v>237</v>
      </c>
      <c r="AB59" s="16">
        <v>234</v>
      </c>
      <c r="AC59" s="16">
        <v>224</v>
      </c>
      <c r="AD59" s="16">
        <v>1958</v>
      </c>
      <c r="AE59" s="16">
        <v>196</v>
      </c>
      <c r="AF59" s="16">
        <v>85</v>
      </c>
      <c r="AG59" s="16">
        <v>53</v>
      </c>
      <c r="AH59" s="16">
        <v>51</v>
      </c>
      <c r="AI59" s="16">
        <v>128</v>
      </c>
      <c r="AJ59" s="16">
        <v>11</v>
      </c>
      <c r="AK59" s="16">
        <v>9</v>
      </c>
      <c r="AL59" s="16">
        <v>13</v>
      </c>
      <c r="AM59" s="16">
        <v>154</v>
      </c>
      <c r="AN59" s="16">
        <v>13</v>
      </c>
      <c r="AO59" s="16">
        <v>22</v>
      </c>
      <c r="AP59" s="16">
        <v>30</v>
      </c>
      <c r="AQ59" s="16">
        <v>117</v>
      </c>
    </row>
    <row r="60" spans="1:43" ht="12.75" customHeight="1">
      <c r="A60" s="14" t="s">
        <v>142</v>
      </c>
      <c r="B60" s="15" t="s">
        <v>529</v>
      </c>
      <c r="C60" s="16">
        <v>463</v>
      </c>
      <c r="D60" s="16">
        <v>481</v>
      </c>
      <c r="E60" s="16">
        <v>632</v>
      </c>
      <c r="F60" s="16">
        <v>2138</v>
      </c>
      <c r="G60" s="16">
        <v>-530</v>
      </c>
      <c r="H60" s="16">
        <v>214</v>
      </c>
      <c r="I60" s="16">
        <v>682</v>
      </c>
      <c r="J60" s="16">
        <v>2267</v>
      </c>
      <c r="K60" s="16">
        <v>116</v>
      </c>
      <c r="L60" s="16">
        <v>739</v>
      </c>
      <c r="M60" s="16">
        <v>858</v>
      </c>
      <c r="N60" s="16">
        <v>2555</v>
      </c>
      <c r="O60" s="16">
        <v>1141</v>
      </c>
      <c r="P60" s="16">
        <v>2137</v>
      </c>
      <c r="Q60" s="16">
        <v>1607</v>
      </c>
      <c r="R60" s="16">
        <v>3300</v>
      </c>
      <c r="S60" s="16">
        <v>7874</v>
      </c>
      <c r="T60" s="16">
        <v>4378</v>
      </c>
      <c r="U60" s="16">
        <v>3367</v>
      </c>
      <c r="V60" s="16">
        <v>5561</v>
      </c>
      <c r="W60" s="16">
        <v>1616</v>
      </c>
      <c r="X60" s="16">
        <v>5464</v>
      </c>
      <c r="Y60" s="16">
        <v>2263</v>
      </c>
      <c r="Z60" s="16">
        <v>3175</v>
      </c>
      <c r="AA60" s="16">
        <v>1372</v>
      </c>
      <c r="AB60" s="16">
        <v>1700</v>
      </c>
      <c r="AC60" s="16">
        <v>-294</v>
      </c>
      <c r="AD60" s="16">
        <v>4604</v>
      </c>
      <c r="AE60" s="16">
        <v>1929</v>
      </c>
      <c r="AF60" s="16">
        <v>2543</v>
      </c>
      <c r="AG60" s="16">
        <v>1004</v>
      </c>
      <c r="AH60" s="16">
        <v>7080</v>
      </c>
      <c r="AI60" s="16">
        <v>2235</v>
      </c>
      <c r="AJ60" s="16">
        <v>2566</v>
      </c>
      <c r="AK60" s="16">
        <v>1494</v>
      </c>
      <c r="AL60" s="16">
        <v>6275</v>
      </c>
      <c r="AM60" s="16">
        <v>4506</v>
      </c>
      <c r="AN60" s="16">
        <v>3375</v>
      </c>
      <c r="AO60" s="16">
        <v>2680</v>
      </c>
      <c r="AP60" s="16">
        <v>8515</v>
      </c>
      <c r="AQ60" s="16">
        <v>4150</v>
      </c>
    </row>
    <row r="61" spans="1:43" ht="12.75" customHeight="1">
      <c r="A61" s="11" t="s">
        <v>151</v>
      </c>
      <c r="B61" s="15"/>
      <c r="C61" s="16"/>
      <c r="D61" s="16"/>
      <c r="E61" s="16"/>
      <c r="F61" s="16"/>
      <c r="G61" s="16"/>
      <c r="H61" s="16"/>
      <c r="I61" s="16"/>
      <c r="J61" s="16"/>
      <c r="K61" s="16"/>
      <c r="L61" s="16"/>
      <c r="M61" s="16"/>
      <c r="N61" s="16"/>
      <c r="O61" s="16"/>
      <c r="P61" s="16"/>
      <c r="Q61" s="16"/>
      <c r="R61" s="16"/>
      <c r="S61" s="16"/>
      <c r="T61" s="16"/>
      <c r="U61" s="16"/>
      <c r="V61" s="16"/>
      <c r="W61" s="16"/>
      <c r="X61" s="16"/>
      <c r="Y61" s="16"/>
      <c r="Z61" s="16"/>
      <c r="AA61" s="16"/>
      <c r="AB61" s="16"/>
      <c r="AC61" s="16"/>
      <c r="AD61" s="16"/>
      <c r="AE61" s="16"/>
      <c r="AF61" s="16"/>
      <c r="AG61" s="16"/>
      <c r="AH61" s="16"/>
      <c r="AI61" s="16"/>
      <c r="AJ61" s="16"/>
      <c r="AK61" s="16"/>
      <c r="AL61" s="16"/>
      <c r="AM61" s="16"/>
      <c r="AN61" s="16"/>
      <c r="AO61" s="16"/>
      <c r="AP61" s="16"/>
      <c r="AQ61" s="16"/>
    </row>
    <row r="62" spans="1:43" ht="12.75" customHeight="1">
      <c r="A62" s="14" t="s">
        <v>154</v>
      </c>
      <c r="B62" s="15" t="s">
        <v>530</v>
      </c>
      <c r="C62" s="16">
        <v>334</v>
      </c>
      <c r="D62" s="16">
        <v>309</v>
      </c>
      <c r="E62" s="16">
        <v>280</v>
      </c>
      <c r="F62" s="16">
        <v>247</v>
      </c>
      <c r="G62" s="16">
        <v>210</v>
      </c>
      <c r="H62" s="16">
        <v>190</v>
      </c>
      <c r="I62" s="16">
        <v>186</v>
      </c>
      <c r="J62" s="16">
        <v>200</v>
      </c>
      <c r="K62" s="16">
        <v>231</v>
      </c>
      <c r="L62" s="16">
        <v>251</v>
      </c>
      <c r="M62" s="16">
        <v>260</v>
      </c>
      <c r="N62" s="16">
        <v>258</v>
      </c>
      <c r="O62" s="16">
        <v>244</v>
      </c>
      <c r="P62" s="16">
        <v>250</v>
      </c>
      <c r="Q62" s="16">
        <v>274</v>
      </c>
      <c r="R62" s="16">
        <v>318</v>
      </c>
      <c r="S62" s="16">
        <v>380</v>
      </c>
      <c r="T62" s="16">
        <v>426</v>
      </c>
      <c r="U62" s="16">
        <v>453</v>
      </c>
      <c r="V62" s="16">
        <v>464</v>
      </c>
      <c r="W62" s="16">
        <v>457</v>
      </c>
      <c r="X62" s="16">
        <v>432</v>
      </c>
      <c r="Y62" s="16">
        <v>391</v>
      </c>
      <c r="Z62" s="16">
        <v>332</v>
      </c>
      <c r="AA62" s="16">
        <v>257</v>
      </c>
      <c r="AB62" s="16">
        <v>214</v>
      </c>
      <c r="AC62" s="16">
        <v>204</v>
      </c>
      <c r="AD62" s="16">
        <v>227</v>
      </c>
      <c r="AE62" s="16">
        <v>283</v>
      </c>
      <c r="AF62" s="16">
        <v>323</v>
      </c>
      <c r="AG62" s="16">
        <v>345</v>
      </c>
      <c r="AH62" s="16">
        <v>350</v>
      </c>
      <c r="AI62" s="16">
        <v>339</v>
      </c>
      <c r="AJ62" s="16">
        <v>331</v>
      </c>
      <c r="AK62" s="16">
        <v>327</v>
      </c>
      <c r="AL62" s="16">
        <v>327</v>
      </c>
      <c r="AM62" s="16">
        <v>330</v>
      </c>
      <c r="AN62" s="16">
        <v>333</v>
      </c>
      <c r="AO62" s="16">
        <v>334</v>
      </c>
      <c r="AP62" s="16">
        <v>335</v>
      </c>
      <c r="AQ62" s="16">
        <v>335</v>
      </c>
    </row>
    <row r="63" spans="1:43" ht="12.75" customHeight="1">
      <c r="A63" s="14" t="s">
        <v>156</v>
      </c>
      <c r="B63" s="15" t="s">
        <v>531</v>
      </c>
      <c r="C63" s="16">
        <v>3555</v>
      </c>
      <c r="D63" s="16">
        <v>3627</v>
      </c>
      <c r="E63" s="16">
        <v>3672</v>
      </c>
      <c r="F63" s="16">
        <v>3513</v>
      </c>
      <c r="G63" s="16">
        <v>3625</v>
      </c>
      <c r="H63" s="16">
        <v>3790</v>
      </c>
      <c r="I63" s="16">
        <v>3834</v>
      </c>
      <c r="J63" s="16">
        <v>3597</v>
      </c>
      <c r="K63" s="16">
        <v>3580</v>
      </c>
      <c r="L63" s="16">
        <v>3672</v>
      </c>
      <c r="M63" s="16">
        <v>3808</v>
      </c>
      <c r="N63" s="16">
        <v>3780</v>
      </c>
      <c r="O63" s="16">
        <v>3996</v>
      </c>
      <c r="P63" s="16">
        <v>4140</v>
      </c>
      <c r="Q63" s="16">
        <v>4279</v>
      </c>
      <c r="R63" s="16">
        <v>3812</v>
      </c>
      <c r="S63" s="16">
        <v>3175</v>
      </c>
      <c r="T63" s="16">
        <v>4474</v>
      </c>
      <c r="U63" s="16">
        <v>4779</v>
      </c>
      <c r="V63" s="16">
        <v>4566</v>
      </c>
      <c r="W63" s="16">
        <v>4735</v>
      </c>
      <c r="X63" s="16">
        <v>4571</v>
      </c>
      <c r="Y63" s="16">
        <v>5180</v>
      </c>
      <c r="Z63" s="16">
        <v>4823</v>
      </c>
      <c r="AA63" s="16">
        <v>5021</v>
      </c>
      <c r="AB63" s="16">
        <v>5556</v>
      </c>
      <c r="AC63" s="16">
        <v>5282</v>
      </c>
      <c r="AD63" s="16">
        <v>4841</v>
      </c>
      <c r="AE63" s="16">
        <v>4981</v>
      </c>
      <c r="AF63" s="16">
        <v>5184</v>
      </c>
      <c r="AG63" s="16">
        <v>5105</v>
      </c>
      <c r="AH63" s="16">
        <v>4704</v>
      </c>
      <c r="AI63" s="16">
        <v>4736</v>
      </c>
      <c r="AJ63" s="16">
        <v>4880</v>
      </c>
      <c r="AK63" s="16">
        <v>4633</v>
      </c>
      <c r="AL63" s="16">
        <v>4570</v>
      </c>
      <c r="AM63" s="16">
        <v>4599</v>
      </c>
      <c r="AN63" s="16">
        <v>4866</v>
      </c>
      <c r="AO63" s="16">
        <v>4976</v>
      </c>
      <c r="AP63" s="16">
        <v>4608</v>
      </c>
      <c r="AQ63" s="16">
        <v>5047</v>
      </c>
    </row>
    <row r="64" spans="1:43" ht="12.75" customHeight="1">
      <c r="A64" s="14" t="s">
        <v>160</v>
      </c>
      <c r="B64" s="15" t="s">
        <v>532</v>
      </c>
      <c r="C64" s="16">
        <v>-3426</v>
      </c>
      <c r="D64" s="16">
        <v>-3456</v>
      </c>
      <c r="E64" s="16">
        <v>-3320</v>
      </c>
      <c r="F64" s="16">
        <v>-1622</v>
      </c>
      <c r="G64" s="16">
        <v>-4365</v>
      </c>
      <c r="H64" s="16">
        <v>-3765</v>
      </c>
      <c r="I64" s="16">
        <v>-3338</v>
      </c>
      <c r="J64" s="16">
        <v>-1530</v>
      </c>
      <c r="K64" s="16">
        <v>-3696</v>
      </c>
      <c r="L64" s="16">
        <v>-3184</v>
      </c>
      <c r="M64" s="16">
        <v>-3210</v>
      </c>
      <c r="N64" s="16">
        <v>-1483</v>
      </c>
      <c r="O64" s="16">
        <v>-3099</v>
      </c>
      <c r="P64" s="16">
        <v>-2253</v>
      </c>
      <c r="Q64" s="16">
        <v>-2947</v>
      </c>
      <c r="R64" s="16">
        <v>-829</v>
      </c>
      <c r="S64" s="16">
        <v>4318</v>
      </c>
      <c r="T64" s="16">
        <v>-521</v>
      </c>
      <c r="U64" s="16">
        <v>-1865</v>
      </c>
      <c r="V64" s="16">
        <v>532</v>
      </c>
      <c r="W64" s="16">
        <v>-3575</v>
      </c>
      <c r="X64" s="16">
        <v>461</v>
      </c>
      <c r="Y64" s="16">
        <v>-3308</v>
      </c>
      <c r="Z64" s="16">
        <v>-1980</v>
      </c>
      <c r="AA64" s="16">
        <v>-3905</v>
      </c>
      <c r="AB64" s="16">
        <v>-4070</v>
      </c>
      <c r="AC64" s="16">
        <v>-5780</v>
      </c>
      <c r="AD64" s="16">
        <v>-464</v>
      </c>
      <c r="AE64" s="16">
        <v>-3335</v>
      </c>
      <c r="AF64" s="16">
        <v>-2964</v>
      </c>
      <c r="AG64" s="16">
        <v>-4447</v>
      </c>
      <c r="AH64" s="16">
        <v>2026</v>
      </c>
      <c r="AI64" s="16">
        <v>-2840</v>
      </c>
      <c r="AJ64" s="16">
        <v>-2645</v>
      </c>
      <c r="AK64" s="16">
        <v>-3465</v>
      </c>
      <c r="AL64" s="16">
        <v>1379</v>
      </c>
      <c r="AM64" s="16">
        <v>-424</v>
      </c>
      <c r="AN64" s="16">
        <v>-1823</v>
      </c>
      <c r="AO64" s="16">
        <v>-2630</v>
      </c>
      <c r="AP64" s="16">
        <v>3572</v>
      </c>
      <c r="AQ64" s="16">
        <v>-1233</v>
      </c>
    </row>
    <row r="65" spans="1:43" ht="12.75" customHeight="1">
      <c r="A65" s="14" t="s">
        <v>151</v>
      </c>
      <c r="B65" s="15" t="s">
        <v>533</v>
      </c>
      <c r="C65" s="16">
        <v>463</v>
      </c>
      <c r="D65" s="16">
        <v>481</v>
      </c>
      <c r="E65" s="16">
        <v>632</v>
      </c>
      <c r="F65" s="16">
        <v>2138</v>
      </c>
      <c r="G65" s="16">
        <v>-530</v>
      </c>
      <c r="H65" s="16">
        <v>214</v>
      </c>
      <c r="I65" s="16">
        <v>682</v>
      </c>
      <c r="J65" s="16">
        <v>2267</v>
      </c>
      <c r="K65" s="16">
        <v>116</v>
      </c>
      <c r="L65" s="16">
        <v>739</v>
      </c>
      <c r="M65" s="16">
        <v>858</v>
      </c>
      <c r="N65" s="16">
        <v>2555</v>
      </c>
      <c r="O65" s="16">
        <v>1141</v>
      </c>
      <c r="P65" s="16">
        <v>2137</v>
      </c>
      <c r="Q65" s="16">
        <v>1607</v>
      </c>
      <c r="R65" s="16">
        <v>3300</v>
      </c>
      <c r="S65" s="16">
        <v>7874</v>
      </c>
      <c r="T65" s="16">
        <v>4378</v>
      </c>
      <c r="U65" s="16">
        <v>3367</v>
      </c>
      <c r="V65" s="16">
        <v>5561</v>
      </c>
      <c r="W65" s="16">
        <v>1616</v>
      </c>
      <c r="X65" s="16">
        <v>5464</v>
      </c>
      <c r="Y65" s="16">
        <v>2263</v>
      </c>
      <c r="Z65" s="16">
        <v>3175</v>
      </c>
      <c r="AA65" s="16">
        <v>1372</v>
      </c>
      <c r="AB65" s="16">
        <v>1700</v>
      </c>
      <c r="AC65" s="16">
        <v>-294</v>
      </c>
      <c r="AD65" s="16">
        <v>4604</v>
      </c>
      <c r="AE65" s="16">
        <v>1929</v>
      </c>
      <c r="AF65" s="16">
        <v>2543</v>
      </c>
      <c r="AG65" s="16">
        <v>1004</v>
      </c>
      <c r="AH65" s="16">
        <v>7080</v>
      </c>
      <c r="AI65" s="16">
        <v>2235</v>
      </c>
      <c r="AJ65" s="16">
        <v>2566</v>
      </c>
      <c r="AK65" s="16">
        <v>1494</v>
      </c>
      <c r="AL65" s="16">
        <v>6275</v>
      </c>
      <c r="AM65" s="16">
        <v>4506</v>
      </c>
      <c r="AN65" s="16">
        <v>3375</v>
      </c>
      <c r="AO65" s="16">
        <v>2680</v>
      </c>
      <c r="AP65" s="16">
        <v>8515</v>
      </c>
      <c r="AQ65" s="16">
        <v>4150</v>
      </c>
    </row>
    <row r="66" spans="1:43" ht="12.75" customHeight="1">
      <c r="A66" s="26"/>
      <c r="C66" s="16"/>
      <c r="D66" s="16"/>
      <c r="E66" s="16"/>
      <c r="F66" s="16"/>
      <c r="G66" s="16"/>
      <c r="H66" s="16"/>
      <c r="I66" s="16"/>
      <c r="J66" s="16"/>
      <c r="K66" s="16"/>
      <c r="L66" s="16"/>
      <c r="M66" s="16"/>
      <c r="N66" s="16"/>
      <c r="O66" s="16"/>
      <c r="P66" s="16"/>
      <c r="Q66" s="16"/>
      <c r="R66" s="16"/>
      <c r="S66" s="16"/>
      <c r="T66" s="16"/>
      <c r="U66" s="16"/>
      <c r="V66" s="16"/>
      <c r="W66" s="16"/>
      <c r="X66" s="16"/>
      <c r="Y66" s="16"/>
      <c r="Z66" s="16"/>
      <c r="AA66" s="16"/>
      <c r="AB66" s="16"/>
      <c r="AC66" s="16"/>
      <c r="AD66" s="16"/>
      <c r="AE66" s="16"/>
      <c r="AF66" s="16"/>
      <c r="AG66" s="16"/>
      <c r="AH66" s="16"/>
      <c r="AI66" s="16"/>
      <c r="AJ66" s="16"/>
      <c r="AK66" s="16"/>
      <c r="AL66" s="16"/>
      <c r="AM66" s="16"/>
      <c r="AN66" s="16"/>
      <c r="AO66" s="16"/>
      <c r="AP66" s="16"/>
      <c r="AQ66" s="16"/>
    </row>
    <row r="67" spans="1:43" ht="12.75" customHeight="1">
      <c r="A67" s="26"/>
      <c r="C67" s="16"/>
      <c r="D67" s="16"/>
      <c r="E67" s="16"/>
      <c r="F67" s="16"/>
      <c r="G67" s="16"/>
      <c r="H67" s="16"/>
      <c r="I67" s="16"/>
      <c r="J67" s="16"/>
      <c r="K67" s="16"/>
      <c r="L67" s="16"/>
      <c r="M67" s="16"/>
      <c r="N67" s="16"/>
      <c r="O67" s="16"/>
      <c r="P67" s="16"/>
      <c r="Q67" s="16"/>
      <c r="R67" s="16"/>
      <c r="S67" s="16"/>
      <c r="T67" s="16"/>
      <c r="U67" s="16"/>
      <c r="V67" s="16"/>
      <c r="W67" s="16"/>
      <c r="X67" s="16"/>
      <c r="Y67" s="16"/>
      <c r="Z67" s="16"/>
      <c r="AA67" s="16"/>
      <c r="AB67" s="16"/>
      <c r="AC67" s="16"/>
      <c r="AD67" s="16"/>
      <c r="AE67" s="16"/>
      <c r="AF67" s="16"/>
      <c r="AG67" s="16"/>
      <c r="AH67" s="16"/>
      <c r="AI67" s="16"/>
      <c r="AJ67" s="16"/>
      <c r="AK67" s="16"/>
      <c r="AL67" s="16"/>
      <c r="AM67" s="16"/>
      <c r="AN67" s="16"/>
      <c r="AO67" s="16"/>
      <c r="AP67" s="16"/>
      <c r="AQ67" s="16"/>
    </row>
    <row r="68" spans="1:43" ht="15" customHeight="1">
      <c r="A68" s="35" t="s">
        <v>534</v>
      </c>
      <c r="C68" s="16"/>
      <c r="D68" s="16"/>
      <c r="E68" s="16"/>
      <c r="F68" s="16"/>
      <c r="G68" s="16"/>
      <c r="H68" s="16"/>
      <c r="I68" s="16"/>
      <c r="J68" s="16"/>
      <c r="K68" s="16"/>
      <c r="L68" s="16"/>
      <c r="M68" s="16"/>
      <c r="N68" s="16"/>
      <c r="O68" s="16"/>
      <c r="P68" s="16"/>
      <c r="Q68" s="16"/>
      <c r="R68" s="16"/>
      <c r="S68" s="16"/>
      <c r="T68" s="16"/>
      <c r="U68" s="16"/>
      <c r="V68" s="16"/>
      <c r="W68" s="16"/>
      <c r="X68" s="16"/>
      <c r="Y68" s="16"/>
      <c r="Z68" s="16"/>
      <c r="AA68" s="16"/>
      <c r="AB68" s="16"/>
      <c r="AC68" s="16"/>
      <c r="AD68" s="16"/>
      <c r="AE68" s="16"/>
      <c r="AF68" s="16"/>
      <c r="AG68" s="16"/>
      <c r="AH68" s="16"/>
      <c r="AI68" s="16"/>
      <c r="AJ68" s="16"/>
      <c r="AK68" s="16"/>
      <c r="AL68" s="16"/>
      <c r="AM68" s="16"/>
      <c r="AN68" s="16"/>
      <c r="AO68" s="16"/>
      <c r="AP68" s="16"/>
      <c r="AQ68" s="16"/>
    </row>
    <row r="69" spans="1:43" ht="12.75" customHeight="1">
      <c r="A69" s="24" t="s">
        <v>164</v>
      </c>
      <c r="C69" s="16"/>
      <c r="D69" s="16"/>
      <c r="E69" s="16"/>
      <c r="F69" s="16"/>
      <c r="G69" s="16"/>
      <c r="H69" s="16"/>
      <c r="I69" s="16"/>
      <c r="J69" s="16"/>
      <c r="K69" s="16"/>
      <c r="L69" s="16"/>
      <c r="M69" s="16"/>
      <c r="N69" s="16"/>
      <c r="O69" s="16"/>
      <c r="P69" s="16"/>
      <c r="Q69" s="16"/>
      <c r="R69" s="16"/>
      <c r="S69" s="16"/>
      <c r="T69" s="16"/>
      <c r="U69" s="16"/>
      <c r="V69" s="16"/>
      <c r="W69" s="16"/>
      <c r="X69" s="16"/>
      <c r="Y69" s="16"/>
      <c r="Z69" s="16"/>
      <c r="AA69" s="16"/>
      <c r="AB69" s="16"/>
      <c r="AC69" s="16"/>
      <c r="AD69" s="16"/>
      <c r="AE69" s="16"/>
      <c r="AF69" s="16"/>
      <c r="AG69" s="16"/>
      <c r="AH69" s="16"/>
      <c r="AI69" s="16"/>
      <c r="AJ69" s="16"/>
      <c r="AK69" s="16"/>
      <c r="AL69" s="16"/>
      <c r="AM69" s="16"/>
      <c r="AN69" s="16"/>
      <c r="AO69" s="16"/>
      <c r="AP69" s="16"/>
      <c r="AQ69" s="16"/>
    </row>
    <row r="70" spans="1:43" ht="12.75" customHeight="1">
      <c r="A70" s="25" t="s">
        <v>165</v>
      </c>
      <c r="C70" s="16"/>
      <c r="D70" s="16"/>
      <c r="E70" s="16"/>
      <c r="F70" s="16"/>
      <c r="G70" s="16"/>
      <c r="H70" s="16"/>
      <c r="I70" s="16"/>
      <c r="J70" s="16"/>
      <c r="K70" s="16"/>
      <c r="L70" s="16"/>
      <c r="M70" s="16"/>
      <c r="N70" s="16"/>
      <c r="O70" s="16"/>
      <c r="P70" s="16"/>
      <c r="Q70" s="16"/>
      <c r="R70" s="16"/>
      <c r="S70" s="16"/>
      <c r="T70" s="16"/>
      <c r="U70" s="16"/>
      <c r="V70" s="16"/>
      <c r="W70" s="16"/>
      <c r="X70" s="16"/>
      <c r="Y70" s="16"/>
      <c r="Z70" s="16"/>
      <c r="AA70" s="16"/>
      <c r="AB70" s="16"/>
      <c r="AC70" s="16"/>
      <c r="AD70" s="16"/>
      <c r="AE70" s="16"/>
      <c r="AF70" s="16"/>
      <c r="AG70" s="16"/>
      <c r="AH70" s="16"/>
      <c r="AI70" s="16"/>
      <c r="AJ70" s="16"/>
      <c r="AK70" s="16"/>
      <c r="AL70" s="16"/>
      <c r="AM70" s="16"/>
      <c r="AN70" s="16"/>
      <c r="AO70" s="16"/>
      <c r="AP70" s="16"/>
      <c r="AQ70" s="16"/>
    </row>
    <row r="71" spans="1:43" ht="12.75" customHeight="1">
      <c r="A71" s="26"/>
      <c r="C71" s="16"/>
      <c r="D71" s="16"/>
      <c r="E71" s="16"/>
      <c r="F71" s="16"/>
      <c r="G71" s="16"/>
      <c r="H71" s="16"/>
      <c r="I71" s="16"/>
      <c r="J71" s="16"/>
      <c r="K71" s="16"/>
      <c r="L71" s="16"/>
      <c r="M71" s="16"/>
      <c r="N71" s="16"/>
      <c r="O71" s="16"/>
      <c r="P71" s="16"/>
      <c r="Q71" s="16"/>
      <c r="R71" s="16"/>
      <c r="S71" s="16"/>
      <c r="T71" s="16"/>
      <c r="U71" s="16"/>
      <c r="V71" s="16"/>
      <c r="W71" s="16"/>
      <c r="X71" s="16"/>
      <c r="Y71" s="16"/>
      <c r="Z71" s="16"/>
      <c r="AA71" s="16"/>
      <c r="AB71" s="16"/>
      <c r="AC71" s="16"/>
      <c r="AD71" s="16"/>
      <c r="AE71" s="16"/>
      <c r="AF71" s="16"/>
      <c r="AG71" s="16"/>
      <c r="AH71" s="16"/>
      <c r="AI71" s="16"/>
      <c r="AJ71" s="16"/>
      <c r="AK71" s="16"/>
      <c r="AL71" s="16"/>
      <c r="AM71" s="16"/>
      <c r="AN71" s="16"/>
      <c r="AO71" s="16"/>
      <c r="AP71" s="16"/>
      <c r="AQ71" s="16"/>
    </row>
    <row r="72" spans="1:43" s="10" customFormat="1" ht="12.75" customHeight="1">
      <c r="A72" s="44" t="s">
        <v>166</v>
      </c>
      <c r="B72" s="45"/>
      <c r="C72" s="45"/>
      <c r="D72" s="45"/>
      <c r="E72" s="45"/>
      <c r="F72" s="45"/>
      <c r="G72" s="45"/>
      <c r="H72" s="45"/>
      <c r="I72" s="45"/>
      <c r="J72" s="45"/>
      <c r="K72" s="45"/>
      <c r="L72" s="45"/>
      <c r="M72" s="45"/>
      <c r="N72" s="45"/>
      <c r="O72" s="45"/>
      <c r="P72" s="45"/>
      <c r="Q72" s="45"/>
      <c r="R72" s="45"/>
      <c r="S72" s="45"/>
      <c r="T72" s="45"/>
      <c r="U72" s="45"/>
      <c r="V72" s="45"/>
      <c r="W72" s="45"/>
      <c r="X72" s="45"/>
      <c r="Y72" s="45"/>
      <c r="Z72" s="45"/>
      <c r="AA72" s="45"/>
      <c r="AB72" s="45"/>
      <c r="AC72" s="45"/>
      <c r="AD72" s="45"/>
      <c r="AE72" s="45"/>
      <c r="AF72" s="45"/>
      <c r="AG72" s="45"/>
      <c r="AH72" s="45"/>
      <c r="AI72" s="45"/>
      <c r="AJ72" s="45"/>
      <c r="AK72" s="45"/>
      <c r="AL72" s="45"/>
      <c r="AM72" s="45"/>
      <c r="AN72" s="45"/>
      <c r="AO72" s="45"/>
      <c r="AP72" s="45"/>
      <c r="AQ72" s="45"/>
    </row>
    <row r="73" spans="1:43" ht="12.75" customHeight="1">
      <c r="A73" s="11" t="s">
        <v>167</v>
      </c>
      <c r="B73" s="12"/>
      <c r="C73" s="16"/>
      <c r="D73" s="16"/>
      <c r="E73" s="16"/>
      <c r="F73" s="16"/>
      <c r="G73" s="16"/>
      <c r="H73" s="16"/>
      <c r="I73" s="16"/>
      <c r="J73" s="16"/>
      <c r="K73" s="16"/>
      <c r="L73" s="16"/>
      <c r="M73" s="16"/>
      <c r="N73" s="16"/>
      <c r="O73" s="16"/>
      <c r="P73" s="16"/>
      <c r="Q73" s="16"/>
      <c r="R73" s="16"/>
      <c r="S73" s="16"/>
      <c r="T73" s="16"/>
      <c r="U73" s="16"/>
      <c r="V73" s="16"/>
      <c r="W73" s="16"/>
      <c r="X73" s="16"/>
      <c r="Y73" s="16"/>
      <c r="Z73" s="16"/>
      <c r="AA73" s="16"/>
      <c r="AB73" s="16"/>
      <c r="AC73" s="16"/>
      <c r="AD73" s="16"/>
      <c r="AE73" s="16"/>
      <c r="AF73" s="16"/>
      <c r="AG73" s="16"/>
      <c r="AH73" s="16"/>
      <c r="AI73" s="16"/>
      <c r="AJ73" s="16"/>
      <c r="AK73" s="16"/>
      <c r="AL73" s="16"/>
      <c r="AM73" s="16"/>
      <c r="AN73" s="16"/>
      <c r="AO73" s="16"/>
      <c r="AP73" s="16"/>
      <c r="AQ73" s="16"/>
    </row>
    <row r="74" spans="1:43" ht="12.75" customHeight="1">
      <c r="A74" s="14" t="s">
        <v>168</v>
      </c>
      <c r="B74" s="15" t="s">
        <v>535</v>
      </c>
      <c r="C74" s="16">
        <v>251434</v>
      </c>
      <c r="D74" s="16">
        <v>257404</v>
      </c>
      <c r="E74" s="16">
        <v>262641</v>
      </c>
      <c r="F74" s="16">
        <v>266247</v>
      </c>
      <c r="G74" s="16">
        <v>272653</v>
      </c>
      <c r="H74" s="16">
        <v>277524</v>
      </c>
      <c r="I74" s="16">
        <v>283209</v>
      </c>
      <c r="J74" s="16">
        <v>286421</v>
      </c>
      <c r="K74" s="16">
        <v>291181</v>
      </c>
      <c r="L74" s="16">
        <v>296274</v>
      </c>
      <c r="M74" s="16">
        <v>300804</v>
      </c>
      <c r="N74" s="16">
        <v>304473</v>
      </c>
      <c r="O74" s="16">
        <v>308647</v>
      </c>
      <c r="P74" s="16">
        <v>313602</v>
      </c>
      <c r="Q74" s="16">
        <v>317723</v>
      </c>
      <c r="R74" s="16">
        <v>322462</v>
      </c>
      <c r="S74" s="16">
        <v>328872</v>
      </c>
      <c r="T74" s="16">
        <v>335779</v>
      </c>
      <c r="U74" s="16">
        <v>346042</v>
      </c>
      <c r="V74" s="16">
        <v>355689</v>
      </c>
      <c r="W74" s="16">
        <v>370574</v>
      </c>
      <c r="X74" s="16">
        <v>384735</v>
      </c>
      <c r="Y74" s="16">
        <v>399810</v>
      </c>
      <c r="Z74" s="16">
        <v>412001</v>
      </c>
      <c r="AA74" s="16">
        <v>430258</v>
      </c>
      <c r="AB74" s="16">
        <v>444492</v>
      </c>
      <c r="AC74" s="16">
        <v>454441</v>
      </c>
      <c r="AD74" s="16">
        <v>460980</v>
      </c>
      <c r="AE74" s="16">
        <v>469224</v>
      </c>
      <c r="AF74" s="16">
        <v>475925</v>
      </c>
      <c r="AG74" s="16">
        <v>482103</v>
      </c>
      <c r="AH74" s="16">
        <v>488736</v>
      </c>
      <c r="AI74" s="16">
        <v>496376</v>
      </c>
      <c r="AJ74" s="16">
        <v>500242</v>
      </c>
      <c r="AK74" s="16">
        <v>504310</v>
      </c>
      <c r="AL74" s="16">
        <v>509637</v>
      </c>
      <c r="AM74" s="16">
        <v>511589</v>
      </c>
      <c r="AN74" s="16">
        <v>514228</v>
      </c>
      <c r="AO74" s="16">
        <v>520548</v>
      </c>
      <c r="AP74" s="16">
        <v>524719</v>
      </c>
      <c r="AQ74" s="16">
        <v>534278</v>
      </c>
    </row>
    <row r="75" spans="1:43" ht="12.75" customHeight="1">
      <c r="A75" s="14" t="s">
        <v>170</v>
      </c>
      <c r="B75" s="15" t="s">
        <v>536</v>
      </c>
      <c r="C75" s="16">
        <v>476107</v>
      </c>
      <c r="D75" s="16">
        <v>498949</v>
      </c>
      <c r="E75" s="16">
        <v>502253</v>
      </c>
      <c r="F75" s="16">
        <v>506519</v>
      </c>
      <c r="G75" s="16">
        <v>509393</v>
      </c>
      <c r="H75" s="16">
        <v>511042</v>
      </c>
      <c r="I75" s="16">
        <v>512712</v>
      </c>
      <c r="J75" s="16">
        <v>514860</v>
      </c>
      <c r="K75" s="16">
        <v>515012</v>
      </c>
      <c r="L75" s="16">
        <v>519488</v>
      </c>
      <c r="M75" s="16">
        <v>526439</v>
      </c>
      <c r="N75" s="16">
        <v>529370</v>
      </c>
      <c r="O75" s="16">
        <v>527313</v>
      </c>
      <c r="P75" s="16">
        <v>540382</v>
      </c>
      <c r="Q75" s="16">
        <v>559391</v>
      </c>
      <c r="R75" s="16">
        <v>584130</v>
      </c>
      <c r="S75" s="16">
        <v>577302</v>
      </c>
      <c r="T75" s="16">
        <v>617953</v>
      </c>
      <c r="U75" s="16">
        <v>687345</v>
      </c>
      <c r="V75" s="16">
        <v>761482</v>
      </c>
      <c r="W75" s="16">
        <v>804128</v>
      </c>
      <c r="X75" s="16">
        <v>842637</v>
      </c>
      <c r="Y75" s="16">
        <v>902250</v>
      </c>
      <c r="Z75" s="16">
        <v>863511</v>
      </c>
      <c r="AA75" s="16">
        <v>818814</v>
      </c>
      <c r="AB75" s="16">
        <v>773284</v>
      </c>
      <c r="AC75" s="16">
        <v>752716</v>
      </c>
      <c r="AD75" s="16">
        <v>724462</v>
      </c>
      <c r="AE75" s="16">
        <v>709847</v>
      </c>
      <c r="AF75" s="16">
        <v>722266</v>
      </c>
      <c r="AG75" s="16">
        <v>735782</v>
      </c>
      <c r="AH75" s="16">
        <v>732496</v>
      </c>
      <c r="AI75" s="16">
        <v>713218</v>
      </c>
      <c r="AJ75" s="16">
        <v>704657</v>
      </c>
      <c r="AK75" s="16">
        <v>711048</v>
      </c>
      <c r="AL75" s="16">
        <v>706312</v>
      </c>
      <c r="AM75" s="16">
        <v>702947</v>
      </c>
      <c r="AN75" s="16">
        <v>700859</v>
      </c>
      <c r="AO75" s="16">
        <v>695395</v>
      </c>
      <c r="AP75" s="16">
        <v>694986</v>
      </c>
      <c r="AQ75" s="16">
        <v>668828</v>
      </c>
    </row>
    <row r="76" spans="1:43" ht="12.75" customHeight="1">
      <c r="A76" s="14" t="s">
        <v>172</v>
      </c>
      <c r="B76" s="27" t="s">
        <v>537</v>
      </c>
      <c r="C76" s="16">
        <v>727541</v>
      </c>
      <c r="D76" s="16">
        <v>756353</v>
      </c>
      <c r="E76" s="16">
        <v>764894</v>
      </c>
      <c r="F76" s="16">
        <v>772766</v>
      </c>
      <c r="G76" s="16">
        <v>782046</v>
      </c>
      <c r="H76" s="16">
        <v>788566</v>
      </c>
      <c r="I76" s="16">
        <v>795921</v>
      </c>
      <c r="J76" s="16">
        <v>801281</v>
      </c>
      <c r="K76" s="16">
        <v>806193</v>
      </c>
      <c r="L76" s="16">
        <v>815762</v>
      </c>
      <c r="M76" s="16">
        <v>827243</v>
      </c>
      <c r="N76" s="16">
        <v>833843</v>
      </c>
      <c r="O76" s="16">
        <v>835960</v>
      </c>
      <c r="P76" s="16">
        <v>853984</v>
      </c>
      <c r="Q76" s="16">
        <v>877114</v>
      </c>
      <c r="R76" s="16">
        <v>906592</v>
      </c>
      <c r="S76" s="16">
        <v>906174</v>
      </c>
      <c r="T76" s="16">
        <v>953732</v>
      </c>
      <c r="U76" s="16">
        <v>1033387</v>
      </c>
      <c r="V76" s="16">
        <v>1117171</v>
      </c>
      <c r="W76" s="16">
        <v>1174702</v>
      </c>
      <c r="X76" s="16">
        <v>1227372</v>
      </c>
      <c r="Y76" s="16">
        <v>1302060</v>
      </c>
      <c r="Z76" s="16">
        <v>1275512</v>
      </c>
      <c r="AA76" s="16">
        <v>1249072</v>
      </c>
      <c r="AB76" s="16">
        <v>1217776</v>
      </c>
      <c r="AC76" s="16">
        <v>1207157</v>
      </c>
      <c r="AD76" s="16">
        <v>1185442</v>
      </c>
      <c r="AE76" s="16">
        <v>1179071</v>
      </c>
      <c r="AF76" s="16">
        <v>1198191</v>
      </c>
      <c r="AG76" s="16">
        <v>1217885</v>
      </c>
      <c r="AH76" s="16">
        <v>1221232</v>
      </c>
      <c r="AI76" s="16">
        <v>1209594</v>
      </c>
      <c r="AJ76" s="16">
        <v>1204899</v>
      </c>
      <c r="AK76" s="16">
        <v>1215358</v>
      </c>
      <c r="AL76" s="16">
        <v>1215949</v>
      </c>
      <c r="AM76" s="16">
        <v>1214536</v>
      </c>
      <c r="AN76" s="16">
        <v>1215087</v>
      </c>
      <c r="AO76" s="16">
        <v>1215943</v>
      </c>
      <c r="AP76" s="16">
        <v>1219705</v>
      </c>
      <c r="AQ76" s="16">
        <v>1203106</v>
      </c>
    </row>
    <row r="77" spans="1:43" ht="12.75" customHeight="1">
      <c r="A77" s="11" t="s">
        <v>174</v>
      </c>
      <c r="B77" s="27"/>
      <c r="C77" s="16"/>
      <c r="D77" s="16"/>
      <c r="E77" s="16"/>
      <c r="F77" s="16"/>
      <c r="G77" s="16"/>
      <c r="H77" s="16"/>
      <c r="I77" s="16"/>
      <c r="J77" s="16"/>
      <c r="K77" s="16"/>
      <c r="L77" s="16"/>
      <c r="M77" s="16"/>
      <c r="N77" s="16"/>
      <c r="O77" s="16"/>
      <c r="P77" s="16"/>
      <c r="Q77" s="16"/>
      <c r="R77" s="16"/>
      <c r="S77" s="16"/>
      <c r="T77" s="16"/>
      <c r="U77" s="16"/>
      <c r="V77" s="16"/>
      <c r="W77" s="16"/>
      <c r="X77" s="16"/>
      <c r="Y77" s="16"/>
      <c r="Z77" s="16"/>
      <c r="AA77" s="16"/>
      <c r="AB77" s="16"/>
      <c r="AC77" s="16"/>
      <c r="AD77" s="16"/>
      <c r="AE77" s="16"/>
      <c r="AF77" s="16"/>
      <c r="AG77" s="16"/>
      <c r="AH77" s="16"/>
      <c r="AI77" s="16"/>
      <c r="AJ77" s="16"/>
      <c r="AK77" s="16"/>
      <c r="AL77" s="16"/>
      <c r="AM77" s="16"/>
      <c r="AN77" s="16"/>
      <c r="AO77" s="16"/>
      <c r="AP77" s="16"/>
      <c r="AQ77" s="16"/>
    </row>
    <row r="78" spans="1:43" ht="12.75" customHeight="1">
      <c r="A78" s="14" t="s">
        <v>175</v>
      </c>
      <c r="B78" s="15" t="s">
        <v>538</v>
      </c>
      <c r="C78" s="16">
        <v>155744</v>
      </c>
      <c r="D78" s="16">
        <v>157391</v>
      </c>
      <c r="E78" s="16">
        <v>161954</v>
      </c>
      <c r="F78" s="16">
        <v>163924</v>
      </c>
      <c r="G78" s="16">
        <v>166916</v>
      </c>
      <c r="H78" s="16">
        <v>169214</v>
      </c>
      <c r="I78" s="16">
        <v>173350</v>
      </c>
      <c r="J78" s="16">
        <v>175441</v>
      </c>
      <c r="K78" s="16">
        <v>178015</v>
      </c>
      <c r="L78" s="16">
        <v>180817</v>
      </c>
      <c r="M78" s="16">
        <v>183907</v>
      </c>
      <c r="N78" s="16">
        <v>184730</v>
      </c>
      <c r="O78" s="16">
        <v>187600</v>
      </c>
      <c r="P78" s="16">
        <v>189742</v>
      </c>
      <c r="Q78" s="16">
        <v>191965</v>
      </c>
      <c r="R78" s="16">
        <v>196071</v>
      </c>
      <c r="S78" s="16">
        <v>202468</v>
      </c>
      <c r="T78" s="16">
        <v>207720</v>
      </c>
      <c r="U78" s="16">
        <v>210585</v>
      </c>
      <c r="V78" s="16">
        <v>212313</v>
      </c>
      <c r="W78" s="16">
        <v>213326</v>
      </c>
      <c r="X78" s="16">
        <v>216870</v>
      </c>
      <c r="Y78" s="16">
        <v>224750</v>
      </c>
      <c r="Z78" s="16">
        <v>226930</v>
      </c>
      <c r="AA78" s="16">
        <v>230633</v>
      </c>
      <c r="AB78" s="16">
        <v>233217</v>
      </c>
      <c r="AC78" s="16">
        <v>236775</v>
      </c>
      <c r="AD78" s="16">
        <v>237859</v>
      </c>
      <c r="AE78" s="16">
        <v>241155</v>
      </c>
      <c r="AF78" s="16">
        <v>245321</v>
      </c>
      <c r="AG78" s="16">
        <v>250127</v>
      </c>
      <c r="AH78" s="16">
        <v>252154</v>
      </c>
      <c r="AI78" s="16">
        <v>254673</v>
      </c>
      <c r="AJ78" s="16">
        <v>261144</v>
      </c>
      <c r="AK78" s="16">
        <v>267609</v>
      </c>
      <c r="AL78" s="16">
        <v>268306</v>
      </c>
      <c r="AM78" s="16">
        <v>271853</v>
      </c>
      <c r="AN78" s="16">
        <v>274527</v>
      </c>
      <c r="AO78" s="16">
        <v>278597</v>
      </c>
      <c r="AP78" s="16">
        <v>279222</v>
      </c>
      <c r="AQ78" s="16">
        <v>284231</v>
      </c>
    </row>
    <row r="79" spans="1:43" ht="12.75" customHeight="1">
      <c r="A79" s="14" t="s">
        <v>177</v>
      </c>
      <c r="B79" s="15" t="s">
        <v>539</v>
      </c>
      <c r="C79" s="16">
        <v>5204</v>
      </c>
      <c r="D79" s="16">
        <v>5180</v>
      </c>
      <c r="E79" s="16">
        <v>5165</v>
      </c>
      <c r="F79" s="16">
        <v>4749</v>
      </c>
      <c r="G79" s="16">
        <v>4673</v>
      </c>
      <c r="H79" s="16">
        <v>4566</v>
      </c>
      <c r="I79" s="16">
        <v>3929</v>
      </c>
      <c r="J79" s="16">
        <v>3686</v>
      </c>
      <c r="K79" s="16">
        <v>3566</v>
      </c>
      <c r="L79" s="16">
        <v>3504</v>
      </c>
      <c r="M79" s="16">
        <v>3557</v>
      </c>
      <c r="N79" s="16">
        <v>3429</v>
      </c>
      <c r="O79" s="16">
        <v>3208</v>
      </c>
      <c r="P79" s="16">
        <v>3224</v>
      </c>
      <c r="Q79" s="16">
        <v>3289</v>
      </c>
      <c r="R79" s="16">
        <v>3300</v>
      </c>
      <c r="S79" s="16">
        <v>3343</v>
      </c>
      <c r="T79" s="16">
        <v>3450</v>
      </c>
      <c r="U79" s="16">
        <v>3386</v>
      </c>
      <c r="V79" s="16">
        <v>3399</v>
      </c>
      <c r="W79" s="16">
        <v>3615</v>
      </c>
      <c r="X79" s="16">
        <v>3443</v>
      </c>
      <c r="Y79" s="16">
        <v>3571</v>
      </c>
      <c r="Z79" s="16">
        <v>3521</v>
      </c>
      <c r="AA79" s="16">
        <v>3595</v>
      </c>
      <c r="AB79" s="16">
        <v>3570</v>
      </c>
      <c r="AC79" s="16">
        <v>3621</v>
      </c>
      <c r="AD79" s="16">
        <v>3732</v>
      </c>
      <c r="AE79" s="16">
        <v>3816</v>
      </c>
      <c r="AF79" s="16">
        <v>3930</v>
      </c>
      <c r="AG79" s="16">
        <v>4137</v>
      </c>
      <c r="AH79" s="16">
        <v>4222</v>
      </c>
      <c r="AI79" s="16">
        <v>4195</v>
      </c>
      <c r="AJ79" s="16">
        <v>3958</v>
      </c>
      <c r="AK79" s="16">
        <v>3877</v>
      </c>
      <c r="AL79" s="16">
        <v>3754</v>
      </c>
      <c r="AM79" s="16">
        <v>3683</v>
      </c>
      <c r="AN79" s="16">
        <v>4371</v>
      </c>
      <c r="AO79" s="16">
        <v>5323</v>
      </c>
      <c r="AP79" s="16">
        <v>4746</v>
      </c>
      <c r="AQ79" s="16">
        <v>5077</v>
      </c>
    </row>
    <row r="80" spans="1:43" ht="12.75" customHeight="1">
      <c r="A80" s="14" t="s">
        <v>179</v>
      </c>
      <c r="B80" s="15" t="s">
        <v>540</v>
      </c>
      <c r="C80" s="16">
        <v>315</v>
      </c>
      <c r="D80" s="16">
        <v>303</v>
      </c>
      <c r="E80" s="16">
        <v>290</v>
      </c>
      <c r="F80" s="16">
        <v>290</v>
      </c>
      <c r="G80" s="16">
        <v>290</v>
      </c>
      <c r="H80" s="16">
        <v>290</v>
      </c>
      <c r="I80" s="16">
        <v>290</v>
      </c>
      <c r="J80" s="16">
        <v>290</v>
      </c>
      <c r="K80" s="16">
        <v>290</v>
      </c>
      <c r="L80" s="16">
        <v>290</v>
      </c>
      <c r="M80" s="16">
        <v>290</v>
      </c>
      <c r="N80" s="16">
        <v>290</v>
      </c>
      <c r="O80" s="16">
        <v>290</v>
      </c>
      <c r="P80" s="16">
        <v>290</v>
      </c>
      <c r="Q80" s="16">
        <v>290</v>
      </c>
      <c r="R80" s="16">
        <v>290</v>
      </c>
      <c r="S80" s="16">
        <v>290</v>
      </c>
      <c r="T80" s="16">
        <v>290</v>
      </c>
      <c r="U80" s="16">
        <v>290</v>
      </c>
      <c r="V80" s="16">
        <v>290</v>
      </c>
      <c r="W80" s="16">
        <v>290</v>
      </c>
      <c r="X80" s="16">
        <v>290</v>
      </c>
      <c r="Y80" s="16">
        <v>290</v>
      </c>
      <c r="Z80" s="16">
        <v>290</v>
      </c>
      <c r="AA80" s="16">
        <v>290</v>
      </c>
      <c r="AB80" s="16">
        <v>290</v>
      </c>
      <c r="AC80" s="16">
        <v>290</v>
      </c>
      <c r="AD80" s="16">
        <v>290</v>
      </c>
      <c r="AE80" s="16">
        <v>290</v>
      </c>
      <c r="AF80" s="16">
        <v>290</v>
      </c>
      <c r="AG80" s="16">
        <v>290</v>
      </c>
      <c r="AH80" s="16">
        <v>290</v>
      </c>
      <c r="AI80" s="16">
        <v>290</v>
      </c>
      <c r="AJ80" s="16">
        <v>290</v>
      </c>
      <c r="AK80" s="16">
        <v>290</v>
      </c>
      <c r="AL80" s="16">
        <v>290</v>
      </c>
      <c r="AM80" s="16">
        <v>290</v>
      </c>
      <c r="AN80" s="16">
        <v>290</v>
      </c>
      <c r="AO80" s="16">
        <v>290</v>
      </c>
      <c r="AP80" s="16">
        <v>290</v>
      </c>
      <c r="AQ80" s="16">
        <v>290</v>
      </c>
    </row>
    <row r="81" spans="1:43" ht="12.75" customHeight="1">
      <c r="A81" s="14" t="s">
        <v>181</v>
      </c>
      <c r="B81" s="15" t="s">
        <v>541</v>
      </c>
      <c r="C81" s="16">
        <v>653788</v>
      </c>
      <c r="D81" s="16">
        <v>676142</v>
      </c>
      <c r="E81" s="16">
        <v>688531</v>
      </c>
      <c r="F81" s="16">
        <v>703800</v>
      </c>
      <c r="G81" s="16">
        <v>726646</v>
      </c>
      <c r="H81" s="16">
        <v>749575</v>
      </c>
      <c r="I81" s="16">
        <v>769826</v>
      </c>
      <c r="J81" s="16">
        <v>787625</v>
      </c>
      <c r="K81" s="16">
        <v>790253</v>
      </c>
      <c r="L81" s="16">
        <v>800825</v>
      </c>
      <c r="M81" s="16">
        <v>805235</v>
      </c>
      <c r="N81" s="16">
        <v>821865</v>
      </c>
      <c r="O81" s="16">
        <v>805776</v>
      </c>
      <c r="P81" s="16">
        <v>807562</v>
      </c>
      <c r="Q81" s="16">
        <v>823436</v>
      </c>
      <c r="R81" s="16">
        <v>828325</v>
      </c>
      <c r="S81" s="16">
        <v>835109</v>
      </c>
      <c r="T81" s="16">
        <v>852206</v>
      </c>
      <c r="U81" s="16">
        <v>894137</v>
      </c>
      <c r="V81" s="16">
        <v>928878</v>
      </c>
      <c r="W81" s="16">
        <v>958439</v>
      </c>
      <c r="X81" s="16">
        <v>1011203</v>
      </c>
      <c r="Y81" s="16">
        <v>1072118</v>
      </c>
      <c r="Z81" s="16">
        <v>1101503</v>
      </c>
      <c r="AA81" s="16">
        <v>1075737</v>
      </c>
      <c r="AB81" s="16">
        <v>1077660</v>
      </c>
      <c r="AC81" s="16">
        <v>1128888</v>
      </c>
      <c r="AD81" s="16">
        <v>1149383</v>
      </c>
      <c r="AE81" s="16">
        <v>1150524</v>
      </c>
      <c r="AF81" s="16">
        <v>1169471</v>
      </c>
      <c r="AG81" s="16">
        <v>1168258</v>
      </c>
      <c r="AH81" s="16">
        <v>1186421</v>
      </c>
      <c r="AI81" s="16">
        <v>1168730</v>
      </c>
      <c r="AJ81" s="16">
        <v>1176673</v>
      </c>
      <c r="AK81" s="16">
        <v>1188021</v>
      </c>
      <c r="AL81" s="16">
        <v>1192389</v>
      </c>
      <c r="AM81" s="16">
        <v>1188556</v>
      </c>
      <c r="AN81" s="16">
        <v>1195091</v>
      </c>
      <c r="AO81" s="16">
        <v>1216151</v>
      </c>
      <c r="AP81" s="16">
        <v>1238838</v>
      </c>
      <c r="AQ81" s="16">
        <v>1229362</v>
      </c>
    </row>
    <row r="82" spans="1:43" ht="12.75" customHeight="1">
      <c r="A82" s="14" t="s">
        <v>183</v>
      </c>
      <c r="B82" s="15" t="s">
        <v>542</v>
      </c>
      <c r="C82" s="16">
        <v>83993</v>
      </c>
      <c r="D82" s="16">
        <v>86530</v>
      </c>
      <c r="E82" s="16">
        <v>86799</v>
      </c>
      <c r="F82" s="16">
        <v>89638</v>
      </c>
      <c r="G82" s="16">
        <v>90606</v>
      </c>
      <c r="H82" s="16">
        <v>93612</v>
      </c>
      <c r="I82" s="16">
        <v>97815</v>
      </c>
      <c r="J82" s="16">
        <v>97060</v>
      </c>
      <c r="K82" s="16">
        <v>99728</v>
      </c>
      <c r="L82" s="16">
        <v>103291</v>
      </c>
      <c r="M82" s="16">
        <v>100160</v>
      </c>
      <c r="N82" s="16">
        <v>106835</v>
      </c>
      <c r="O82" s="16">
        <v>110521</v>
      </c>
      <c r="P82" s="16">
        <v>114377</v>
      </c>
      <c r="Q82" s="16">
        <v>116737</v>
      </c>
      <c r="R82" s="16">
        <v>110351</v>
      </c>
      <c r="S82" s="16">
        <v>118977</v>
      </c>
      <c r="T82" s="16">
        <v>123713</v>
      </c>
      <c r="U82" s="16">
        <v>129813</v>
      </c>
      <c r="V82" s="16">
        <v>134770</v>
      </c>
      <c r="W82" s="16">
        <v>138777</v>
      </c>
      <c r="X82" s="16">
        <v>142212</v>
      </c>
      <c r="Y82" s="16">
        <v>146008</v>
      </c>
      <c r="Z82" s="16">
        <v>143038</v>
      </c>
      <c r="AA82" s="16">
        <v>135305</v>
      </c>
      <c r="AB82" s="16">
        <v>135768</v>
      </c>
      <c r="AC82" s="16">
        <v>138096</v>
      </c>
      <c r="AD82" s="16">
        <v>143759</v>
      </c>
      <c r="AE82" s="16">
        <v>146913</v>
      </c>
      <c r="AF82" s="16">
        <v>144781</v>
      </c>
      <c r="AG82" s="16">
        <v>150489</v>
      </c>
      <c r="AH82" s="16">
        <v>159023</v>
      </c>
      <c r="AI82" s="16">
        <v>160028</v>
      </c>
      <c r="AJ82" s="16">
        <v>167488</v>
      </c>
      <c r="AK82" s="16">
        <v>172144</v>
      </c>
      <c r="AL82" s="16">
        <v>174183</v>
      </c>
      <c r="AM82" s="16">
        <v>178310</v>
      </c>
      <c r="AN82" s="16">
        <v>188379</v>
      </c>
      <c r="AO82" s="16">
        <v>189781</v>
      </c>
      <c r="AP82" s="16">
        <v>184146</v>
      </c>
      <c r="AQ82" s="16">
        <v>200020</v>
      </c>
    </row>
    <row r="83" spans="1:43" ht="12.75" customHeight="1">
      <c r="A83" s="14" t="s">
        <v>189</v>
      </c>
      <c r="B83" s="27" t="s">
        <v>543</v>
      </c>
      <c r="C83" s="16">
        <v>899044</v>
      </c>
      <c r="D83" s="16">
        <v>925546</v>
      </c>
      <c r="E83" s="16">
        <v>942739</v>
      </c>
      <c r="F83" s="16">
        <v>962401</v>
      </c>
      <c r="G83" s="16">
        <v>989131</v>
      </c>
      <c r="H83" s="16">
        <v>1017257</v>
      </c>
      <c r="I83" s="16">
        <v>1045210</v>
      </c>
      <c r="J83" s="16">
        <v>1064102</v>
      </c>
      <c r="K83" s="16">
        <v>1071852</v>
      </c>
      <c r="L83" s="16">
        <v>1088727</v>
      </c>
      <c r="M83" s="16">
        <v>1093149</v>
      </c>
      <c r="N83" s="16">
        <v>1117149</v>
      </c>
      <c r="O83" s="16">
        <v>1107395</v>
      </c>
      <c r="P83" s="16">
        <v>1115195</v>
      </c>
      <c r="Q83" s="16">
        <v>1135717</v>
      </c>
      <c r="R83" s="16">
        <v>1138337</v>
      </c>
      <c r="S83" s="16">
        <v>1160187</v>
      </c>
      <c r="T83" s="16">
        <v>1187379</v>
      </c>
      <c r="U83" s="16">
        <v>1238211</v>
      </c>
      <c r="V83" s="16">
        <v>1279650</v>
      </c>
      <c r="W83" s="16">
        <v>1314447</v>
      </c>
      <c r="X83" s="16">
        <v>1374018</v>
      </c>
      <c r="Y83" s="16">
        <v>1446737</v>
      </c>
      <c r="Z83" s="16">
        <v>1475282</v>
      </c>
      <c r="AA83" s="16">
        <v>1445560</v>
      </c>
      <c r="AB83" s="16">
        <v>1450505</v>
      </c>
      <c r="AC83" s="16">
        <v>1507670</v>
      </c>
      <c r="AD83" s="16">
        <v>1535023</v>
      </c>
      <c r="AE83" s="16">
        <v>1542698</v>
      </c>
      <c r="AF83" s="16">
        <v>1563793</v>
      </c>
      <c r="AG83" s="16">
        <v>1573301</v>
      </c>
      <c r="AH83" s="16">
        <v>1602110</v>
      </c>
      <c r="AI83" s="16">
        <v>1587916</v>
      </c>
      <c r="AJ83" s="16">
        <v>1609553</v>
      </c>
      <c r="AK83" s="16">
        <v>1631941</v>
      </c>
      <c r="AL83" s="16">
        <v>1638922</v>
      </c>
      <c r="AM83" s="16">
        <v>1642692</v>
      </c>
      <c r="AN83" s="16">
        <v>1662658</v>
      </c>
      <c r="AO83" s="16">
        <v>1690142</v>
      </c>
      <c r="AP83" s="16">
        <v>1707242</v>
      </c>
      <c r="AQ83" s="16">
        <v>1718980</v>
      </c>
    </row>
    <row r="84" spans="1:43" ht="12.75" customHeight="1">
      <c r="A84" s="14"/>
      <c r="B84" s="27"/>
      <c r="C84" s="16"/>
      <c r="D84" s="16"/>
      <c r="E84" s="16"/>
      <c r="F84" s="16"/>
      <c r="G84" s="16"/>
      <c r="H84" s="16"/>
      <c r="I84" s="16"/>
      <c r="J84" s="16"/>
      <c r="K84" s="16"/>
      <c r="L84" s="16"/>
      <c r="M84" s="16"/>
      <c r="N84" s="16"/>
      <c r="O84" s="16"/>
      <c r="P84" s="16"/>
      <c r="Q84" s="16"/>
      <c r="R84" s="16"/>
      <c r="S84" s="16"/>
      <c r="T84" s="16"/>
      <c r="U84" s="16"/>
      <c r="V84" s="16"/>
      <c r="W84" s="16"/>
      <c r="X84" s="16"/>
      <c r="Y84" s="16"/>
      <c r="Z84" s="16"/>
      <c r="AA84" s="16"/>
      <c r="AB84" s="16"/>
      <c r="AC84" s="16"/>
      <c r="AD84" s="16"/>
      <c r="AE84" s="16"/>
      <c r="AF84" s="16"/>
      <c r="AG84" s="16"/>
      <c r="AH84" s="16"/>
      <c r="AI84" s="16"/>
      <c r="AJ84" s="16"/>
      <c r="AK84" s="16"/>
      <c r="AL84" s="16"/>
      <c r="AM84" s="16"/>
      <c r="AN84" s="16"/>
      <c r="AO84" s="16"/>
      <c r="AP84" s="16"/>
      <c r="AQ84" s="16"/>
    </row>
    <row r="85" spans="1:43" ht="12.75" customHeight="1">
      <c r="A85" s="11" t="s">
        <v>191</v>
      </c>
      <c r="B85" s="27" t="s">
        <v>544</v>
      </c>
      <c r="C85" s="16">
        <v>1626585</v>
      </c>
      <c r="D85" s="16">
        <v>1681899</v>
      </c>
      <c r="E85" s="16">
        <v>1707633</v>
      </c>
      <c r="F85" s="16">
        <v>1735167</v>
      </c>
      <c r="G85" s="16">
        <v>1771177</v>
      </c>
      <c r="H85" s="16">
        <v>1805823</v>
      </c>
      <c r="I85" s="16">
        <v>1841131</v>
      </c>
      <c r="J85" s="16">
        <v>1865383</v>
      </c>
      <c r="K85" s="16">
        <v>1878045</v>
      </c>
      <c r="L85" s="16">
        <v>1904489</v>
      </c>
      <c r="M85" s="16">
        <v>1920392</v>
      </c>
      <c r="N85" s="16">
        <v>1950992</v>
      </c>
      <c r="O85" s="16">
        <v>1943355</v>
      </c>
      <c r="P85" s="16">
        <v>1969179</v>
      </c>
      <c r="Q85" s="16">
        <v>2012831</v>
      </c>
      <c r="R85" s="16">
        <v>2044929</v>
      </c>
      <c r="S85" s="16">
        <v>2066361</v>
      </c>
      <c r="T85" s="16">
        <v>2141111</v>
      </c>
      <c r="U85" s="16">
        <v>2271598</v>
      </c>
      <c r="V85" s="16">
        <v>2396821</v>
      </c>
      <c r="W85" s="16">
        <v>2489149</v>
      </c>
      <c r="X85" s="16">
        <v>2601390</v>
      </c>
      <c r="Y85" s="16">
        <v>2748797</v>
      </c>
      <c r="Z85" s="16">
        <v>2750794</v>
      </c>
      <c r="AA85" s="16">
        <v>2694632</v>
      </c>
      <c r="AB85" s="16">
        <v>2668281</v>
      </c>
      <c r="AC85" s="16">
        <v>2714827</v>
      </c>
      <c r="AD85" s="16">
        <v>2720465</v>
      </c>
      <c r="AE85" s="16">
        <v>2721769</v>
      </c>
      <c r="AF85" s="16">
        <v>2761984</v>
      </c>
      <c r="AG85" s="16">
        <v>2791186</v>
      </c>
      <c r="AH85" s="16">
        <v>2823342</v>
      </c>
      <c r="AI85" s="16">
        <v>2797510</v>
      </c>
      <c r="AJ85" s="16">
        <v>2814452</v>
      </c>
      <c r="AK85" s="16">
        <v>2847299</v>
      </c>
      <c r="AL85" s="16">
        <v>2854871</v>
      </c>
      <c r="AM85" s="16">
        <v>2857228</v>
      </c>
      <c r="AN85" s="16">
        <v>2877745</v>
      </c>
      <c r="AO85" s="16">
        <v>2906085</v>
      </c>
      <c r="AP85" s="16">
        <v>2926947</v>
      </c>
      <c r="AQ85" s="16">
        <v>2922086</v>
      </c>
    </row>
    <row r="86" spans="1:43" ht="12.75" customHeight="1">
      <c r="A86" s="19"/>
      <c r="B86" s="27"/>
      <c r="C86" s="16"/>
      <c r="D86" s="16"/>
      <c r="E86" s="16"/>
      <c r="F86" s="16"/>
      <c r="G86" s="16"/>
      <c r="H86" s="16"/>
      <c r="I86" s="16"/>
      <c r="J86" s="16"/>
      <c r="K86" s="16"/>
      <c r="L86" s="16"/>
      <c r="M86" s="16"/>
      <c r="N86" s="16"/>
      <c r="O86" s="16"/>
      <c r="P86" s="16"/>
      <c r="Q86" s="16"/>
      <c r="R86" s="16"/>
      <c r="S86" s="16"/>
      <c r="T86" s="16"/>
      <c r="U86" s="16"/>
      <c r="V86" s="16"/>
      <c r="W86" s="16"/>
      <c r="X86" s="16"/>
      <c r="Y86" s="16"/>
      <c r="Z86" s="16"/>
      <c r="AA86" s="16"/>
      <c r="AB86" s="16"/>
      <c r="AC86" s="16"/>
      <c r="AD86" s="16"/>
      <c r="AE86" s="16"/>
      <c r="AF86" s="16"/>
      <c r="AG86" s="16"/>
      <c r="AH86" s="16"/>
      <c r="AI86" s="16"/>
      <c r="AJ86" s="16"/>
      <c r="AK86" s="16"/>
      <c r="AL86" s="16"/>
      <c r="AM86" s="16"/>
      <c r="AN86" s="16"/>
      <c r="AO86" s="16"/>
      <c r="AP86" s="16"/>
      <c r="AQ86" s="16"/>
    </row>
    <row r="87" spans="1:43" s="7" customFormat="1" ht="12.75" customHeight="1">
      <c r="A87" s="44" t="s">
        <v>193</v>
      </c>
      <c r="B87" s="45"/>
      <c r="C87" s="45"/>
      <c r="D87" s="45"/>
      <c r="E87" s="45"/>
      <c r="F87" s="45"/>
      <c r="G87" s="45"/>
      <c r="H87" s="45"/>
      <c r="I87" s="45"/>
      <c r="J87" s="45"/>
      <c r="K87" s="45"/>
      <c r="L87" s="45"/>
      <c r="M87" s="45"/>
      <c r="N87" s="45"/>
      <c r="O87" s="45"/>
      <c r="P87" s="45"/>
      <c r="Q87" s="45"/>
      <c r="R87" s="45"/>
      <c r="S87" s="45"/>
      <c r="T87" s="45"/>
      <c r="U87" s="45"/>
      <c r="V87" s="45"/>
      <c r="W87" s="45"/>
      <c r="X87" s="45"/>
      <c r="Y87" s="45"/>
      <c r="Z87" s="45"/>
      <c r="AA87" s="45"/>
      <c r="AB87" s="45"/>
      <c r="AC87" s="45"/>
      <c r="AD87" s="45"/>
      <c r="AE87" s="45"/>
      <c r="AF87" s="45"/>
      <c r="AG87" s="45"/>
      <c r="AH87" s="45"/>
      <c r="AI87" s="45"/>
      <c r="AJ87" s="45"/>
      <c r="AK87" s="45"/>
      <c r="AL87" s="45"/>
      <c r="AM87" s="45"/>
      <c r="AN87" s="45"/>
      <c r="AO87" s="45"/>
      <c r="AP87" s="45"/>
      <c r="AQ87" s="45"/>
    </row>
    <row r="88" spans="1:43" ht="12.75" customHeight="1">
      <c r="A88" s="11" t="s">
        <v>194</v>
      </c>
      <c r="B88" s="12"/>
      <c r="C88" s="16"/>
      <c r="D88" s="16"/>
      <c r="E88" s="16"/>
      <c r="F88" s="16"/>
      <c r="G88" s="16"/>
      <c r="H88" s="16"/>
      <c r="I88" s="16"/>
      <c r="J88" s="16"/>
      <c r="K88" s="16"/>
      <c r="L88" s="16"/>
      <c r="M88" s="16"/>
      <c r="N88" s="16"/>
      <c r="O88" s="16"/>
      <c r="P88" s="16"/>
      <c r="Q88" s="16"/>
      <c r="R88" s="16"/>
      <c r="S88" s="16"/>
      <c r="T88" s="16"/>
      <c r="U88" s="16"/>
      <c r="V88" s="16"/>
      <c r="W88" s="16"/>
      <c r="X88" s="16"/>
      <c r="Y88" s="16"/>
      <c r="Z88" s="16"/>
      <c r="AA88" s="16"/>
      <c r="AB88" s="16"/>
      <c r="AC88" s="16"/>
      <c r="AD88" s="16"/>
      <c r="AE88" s="16"/>
      <c r="AF88" s="16"/>
      <c r="AG88" s="16"/>
      <c r="AH88" s="16"/>
      <c r="AI88" s="16"/>
      <c r="AJ88" s="16"/>
      <c r="AK88" s="16"/>
      <c r="AL88" s="16"/>
      <c r="AM88" s="16"/>
      <c r="AN88" s="16"/>
      <c r="AO88" s="16"/>
      <c r="AP88" s="16"/>
      <c r="AQ88" s="16"/>
    </row>
    <row r="89" spans="1:43" ht="12.75" customHeight="1">
      <c r="A89" s="14" t="s">
        <v>179</v>
      </c>
      <c r="B89" s="15" t="s">
        <v>545</v>
      </c>
      <c r="C89" s="16">
        <v>187728</v>
      </c>
      <c r="D89" s="16">
        <v>191553</v>
      </c>
      <c r="E89" s="16">
        <v>195063</v>
      </c>
      <c r="F89" s="16">
        <v>198796</v>
      </c>
      <c r="G89" s="16">
        <v>201880</v>
      </c>
      <c r="H89" s="16">
        <v>204336</v>
      </c>
      <c r="I89" s="16">
        <v>207822</v>
      </c>
      <c r="J89" s="16">
        <v>211378</v>
      </c>
      <c r="K89" s="16">
        <v>214900</v>
      </c>
      <c r="L89" s="16">
        <v>217920</v>
      </c>
      <c r="M89" s="16">
        <v>221731</v>
      </c>
      <c r="N89" s="16">
        <v>225314</v>
      </c>
      <c r="O89" s="16">
        <v>229077</v>
      </c>
      <c r="P89" s="16">
        <v>232350</v>
      </c>
      <c r="Q89" s="16">
        <v>236336</v>
      </c>
      <c r="R89" s="16">
        <v>239400</v>
      </c>
      <c r="S89" s="16">
        <v>239789</v>
      </c>
      <c r="T89" s="16">
        <v>243923</v>
      </c>
      <c r="U89" s="16">
        <v>250112</v>
      </c>
      <c r="V89" s="16">
        <v>256025</v>
      </c>
      <c r="W89" s="16">
        <v>263028</v>
      </c>
      <c r="X89" s="16">
        <v>267766</v>
      </c>
      <c r="Y89" s="16">
        <v>272941</v>
      </c>
      <c r="Z89" s="16">
        <v>277122</v>
      </c>
      <c r="AA89" s="16">
        <v>280094</v>
      </c>
      <c r="AB89" s="16">
        <v>282621</v>
      </c>
      <c r="AC89" s="16">
        <v>285878</v>
      </c>
      <c r="AD89" s="16">
        <v>288012</v>
      </c>
      <c r="AE89" s="16">
        <v>290499</v>
      </c>
      <c r="AF89" s="16">
        <v>292782</v>
      </c>
      <c r="AG89" s="16">
        <v>296484</v>
      </c>
      <c r="AH89" s="16">
        <v>298959</v>
      </c>
      <c r="AI89" s="16">
        <v>301087</v>
      </c>
      <c r="AJ89" s="16">
        <v>303305</v>
      </c>
      <c r="AK89" s="16">
        <v>306618</v>
      </c>
      <c r="AL89" s="16">
        <v>310089</v>
      </c>
      <c r="AM89" s="16">
        <v>313364</v>
      </c>
      <c r="AN89" s="16">
        <v>316593</v>
      </c>
      <c r="AO89" s="16">
        <v>321021</v>
      </c>
      <c r="AP89" s="16">
        <v>325101</v>
      </c>
      <c r="AQ89" s="16">
        <v>328619</v>
      </c>
    </row>
    <row r="90" spans="1:43" ht="12.75" customHeight="1">
      <c r="A90" s="14" t="s">
        <v>202</v>
      </c>
      <c r="B90" s="15" t="s">
        <v>546</v>
      </c>
      <c r="C90" s="16">
        <v>187728</v>
      </c>
      <c r="D90" s="16">
        <v>191553</v>
      </c>
      <c r="E90" s="16">
        <v>195063</v>
      </c>
      <c r="F90" s="16">
        <v>198796</v>
      </c>
      <c r="G90" s="16">
        <v>201880</v>
      </c>
      <c r="H90" s="16">
        <v>204336</v>
      </c>
      <c r="I90" s="16">
        <v>207822</v>
      </c>
      <c r="J90" s="16">
        <v>211378</v>
      </c>
      <c r="K90" s="16">
        <v>214900</v>
      </c>
      <c r="L90" s="16">
        <v>217920</v>
      </c>
      <c r="M90" s="16">
        <v>221731</v>
      </c>
      <c r="N90" s="16">
        <v>225314</v>
      </c>
      <c r="O90" s="16">
        <v>229077</v>
      </c>
      <c r="P90" s="16">
        <v>232350</v>
      </c>
      <c r="Q90" s="16">
        <v>236336</v>
      </c>
      <c r="R90" s="16">
        <v>239400</v>
      </c>
      <c r="S90" s="16">
        <v>239789</v>
      </c>
      <c r="T90" s="16">
        <v>243923</v>
      </c>
      <c r="U90" s="16">
        <v>250112</v>
      </c>
      <c r="V90" s="16">
        <v>256025</v>
      </c>
      <c r="W90" s="16">
        <v>263028</v>
      </c>
      <c r="X90" s="16">
        <v>267766</v>
      </c>
      <c r="Y90" s="16">
        <v>272941</v>
      </c>
      <c r="Z90" s="16">
        <v>277122</v>
      </c>
      <c r="AA90" s="16">
        <v>280094</v>
      </c>
      <c r="AB90" s="16">
        <v>282621</v>
      </c>
      <c r="AC90" s="16">
        <v>285878</v>
      </c>
      <c r="AD90" s="16">
        <v>288012</v>
      </c>
      <c r="AE90" s="16">
        <v>290499</v>
      </c>
      <c r="AF90" s="16">
        <v>292782</v>
      </c>
      <c r="AG90" s="16">
        <v>296484</v>
      </c>
      <c r="AH90" s="16">
        <v>298959</v>
      </c>
      <c r="AI90" s="16">
        <v>301087</v>
      </c>
      <c r="AJ90" s="16">
        <v>303305</v>
      </c>
      <c r="AK90" s="16">
        <v>306618</v>
      </c>
      <c r="AL90" s="16">
        <v>310089</v>
      </c>
      <c r="AM90" s="16">
        <v>313364</v>
      </c>
      <c r="AN90" s="16">
        <v>316593</v>
      </c>
      <c r="AO90" s="16">
        <v>321021</v>
      </c>
      <c r="AP90" s="16">
        <v>325101</v>
      </c>
      <c r="AQ90" s="16">
        <v>328619</v>
      </c>
    </row>
    <row r="91" spans="1:43" ht="12.75" customHeight="1">
      <c r="A91" s="19"/>
      <c r="B91" s="15"/>
      <c r="C91" s="16"/>
      <c r="D91" s="16"/>
      <c r="E91" s="16"/>
      <c r="F91" s="16"/>
      <c r="G91" s="16"/>
      <c r="H91" s="16"/>
      <c r="I91" s="16"/>
      <c r="J91" s="16"/>
      <c r="K91" s="16"/>
      <c r="L91" s="16"/>
      <c r="M91" s="16"/>
      <c r="N91" s="16"/>
      <c r="O91" s="16"/>
      <c r="P91" s="16"/>
      <c r="Q91" s="16"/>
      <c r="R91" s="16"/>
      <c r="S91" s="16"/>
      <c r="T91" s="16"/>
      <c r="U91" s="16"/>
      <c r="V91" s="16"/>
      <c r="W91" s="16"/>
      <c r="X91" s="16"/>
      <c r="Y91" s="16"/>
      <c r="Z91" s="16"/>
      <c r="AA91" s="16"/>
      <c r="AB91" s="16"/>
      <c r="AC91" s="16"/>
      <c r="AD91" s="16"/>
      <c r="AE91" s="16"/>
      <c r="AF91" s="16"/>
      <c r="AG91" s="16"/>
      <c r="AH91" s="16"/>
      <c r="AI91" s="16"/>
      <c r="AJ91" s="16"/>
      <c r="AK91" s="16"/>
      <c r="AL91" s="16"/>
      <c r="AM91" s="16"/>
      <c r="AN91" s="16"/>
      <c r="AO91" s="16"/>
      <c r="AP91" s="16"/>
      <c r="AQ91" s="16"/>
    </row>
    <row r="92" spans="1:43" ht="12.75" customHeight="1">
      <c r="A92" s="20" t="s">
        <v>204</v>
      </c>
      <c r="B92" s="15" t="s">
        <v>547</v>
      </c>
      <c r="C92" s="16">
        <v>1438857</v>
      </c>
      <c r="D92" s="16">
        <v>1490347</v>
      </c>
      <c r="E92" s="16">
        <v>1512569</v>
      </c>
      <c r="F92" s="16">
        <v>1536371</v>
      </c>
      <c r="G92" s="16">
        <v>1569296</v>
      </c>
      <c r="H92" s="16">
        <v>1601485</v>
      </c>
      <c r="I92" s="16">
        <v>1633310</v>
      </c>
      <c r="J92" s="16">
        <v>1654005</v>
      </c>
      <c r="K92" s="16">
        <v>1663146</v>
      </c>
      <c r="L92" s="16">
        <v>1686569</v>
      </c>
      <c r="M92" s="16">
        <v>1698660</v>
      </c>
      <c r="N92" s="16">
        <v>1725678</v>
      </c>
      <c r="O92" s="16">
        <v>1714277</v>
      </c>
      <c r="P92" s="16">
        <v>1736829</v>
      </c>
      <c r="Q92" s="16">
        <v>1776495</v>
      </c>
      <c r="R92" s="16">
        <v>1805528</v>
      </c>
      <c r="S92" s="16">
        <v>1826572</v>
      </c>
      <c r="T92" s="16">
        <v>1897187</v>
      </c>
      <c r="U92" s="16">
        <v>2021484</v>
      </c>
      <c r="V92" s="16">
        <v>2140795</v>
      </c>
      <c r="W92" s="16">
        <v>2226121</v>
      </c>
      <c r="X92" s="16">
        <v>2333624</v>
      </c>
      <c r="Y92" s="16">
        <v>2475856</v>
      </c>
      <c r="Z92" s="16">
        <v>2473672</v>
      </c>
      <c r="AA92" s="16">
        <v>2414539</v>
      </c>
      <c r="AB92" s="16">
        <v>2385661</v>
      </c>
      <c r="AC92" s="16">
        <v>2428948</v>
      </c>
      <c r="AD92" s="16">
        <v>2432454</v>
      </c>
      <c r="AE92" s="16">
        <v>2431269</v>
      </c>
      <c r="AF92" s="16">
        <v>2469203</v>
      </c>
      <c r="AG92" s="16">
        <v>2494703</v>
      </c>
      <c r="AH92" s="16">
        <v>2524383</v>
      </c>
      <c r="AI92" s="16">
        <v>2496424</v>
      </c>
      <c r="AJ92" s="16">
        <v>2511147</v>
      </c>
      <c r="AK92" s="16">
        <v>2540681</v>
      </c>
      <c r="AL92" s="16">
        <v>2544782</v>
      </c>
      <c r="AM92" s="16">
        <v>2543863</v>
      </c>
      <c r="AN92" s="16">
        <v>2561152</v>
      </c>
      <c r="AO92" s="16">
        <v>2585065</v>
      </c>
      <c r="AP92" s="16">
        <v>2601845</v>
      </c>
      <c r="AQ92" s="16">
        <v>2593466</v>
      </c>
    </row>
    <row r="93" spans="1:43" ht="12.75" customHeight="1">
      <c r="A93" s="19"/>
      <c r="B93" s="15"/>
      <c r="C93" s="16"/>
      <c r="D93" s="16"/>
      <c r="E93" s="16"/>
      <c r="F93" s="16"/>
      <c r="G93" s="16"/>
      <c r="H93" s="16"/>
      <c r="I93" s="16"/>
      <c r="J93" s="16"/>
      <c r="K93" s="16"/>
      <c r="L93" s="16"/>
      <c r="M93" s="16"/>
      <c r="N93" s="16"/>
      <c r="O93" s="16"/>
      <c r="P93" s="16"/>
      <c r="Q93" s="16"/>
      <c r="R93" s="16"/>
      <c r="S93" s="16"/>
      <c r="T93" s="16"/>
      <c r="U93" s="16"/>
      <c r="V93" s="16"/>
      <c r="W93" s="16"/>
      <c r="X93" s="16"/>
      <c r="Y93" s="16"/>
      <c r="Z93" s="16"/>
      <c r="AA93" s="16"/>
      <c r="AB93" s="16"/>
      <c r="AC93" s="16"/>
      <c r="AD93" s="16"/>
      <c r="AE93" s="16"/>
      <c r="AF93" s="16"/>
      <c r="AG93" s="16"/>
      <c r="AH93" s="16"/>
      <c r="AI93" s="16"/>
      <c r="AJ93" s="16"/>
      <c r="AK93" s="16"/>
      <c r="AL93" s="16"/>
      <c r="AM93" s="16"/>
      <c r="AN93" s="16"/>
      <c r="AO93" s="16"/>
      <c r="AP93" s="16"/>
      <c r="AQ93" s="16"/>
    </row>
    <row r="94" spans="1:43" ht="12.75" customHeight="1">
      <c r="A94" s="28" t="s">
        <v>206</v>
      </c>
      <c r="B94" s="43" t="s">
        <v>548</v>
      </c>
      <c r="C94" s="47">
        <v>1626585</v>
      </c>
      <c r="D94" s="47">
        <v>1681900</v>
      </c>
      <c r="E94" s="47">
        <v>1707632</v>
      </c>
      <c r="F94" s="47">
        <v>1735167</v>
      </c>
      <c r="G94" s="47">
        <v>1771176</v>
      </c>
      <c r="H94" s="47">
        <v>1805821</v>
      </c>
      <c r="I94" s="47">
        <v>1841132</v>
      </c>
      <c r="J94" s="47">
        <v>1865383</v>
      </c>
      <c r="K94" s="47">
        <v>1878046</v>
      </c>
      <c r="L94" s="47">
        <v>1904489</v>
      </c>
      <c r="M94" s="47">
        <v>1920391</v>
      </c>
      <c r="N94" s="47">
        <v>1950992</v>
      </c>
      <c r="O94" s="47">
        <v>1943354</v>
      </c>
      <c r="P94" s="47">
        <v>1969179</v>
      </c>
      <c r="Q94" s="47">
        <v>2012831</v>
      </c>
      <c r="R94" s="47">
        <v>2044928</v>
      </c>
      <c r="S94" s="47">
        <v>2066361</v>
      </c>
      <c r="T94" s="47">
        <v>2141110</v>
      </c>
      <c r="U94" s="47">
        <v>2271596</v>
      </c>
      <c r="V94" s="47">
        <v>2396820</v>
      </c>
      <c r="W94" s="47">
        <v>2489149</v>
      </c>
      <c r="X94" s="47">
        <v>2601390</v>
      </c>
      <c r="Y94" s="47">
        <v>2748797</v>
      </c>
      <c r="Z94" s="47">
        <v>2750794</v>
      </c>
      <c r="AA94" s="47">
        <v>2694633</v>
      </c>
      <c r="AB94" s="47">
        <v>2668282</v>
      </c>
      <c r="AC94" s="47">
        <v>2714826</v>
      </c>
      <c r="AD94" s="47">
        <v>2720466</v>
      </c>
      <c r="AE94" s="47">
        <v>2721768</v>
      </c>
      <c r="AF94" s="47">
        <v>2761985</v>
      </c>
      <c r="AG94" s="47">
        <v>2791187</v>
      </c>
      <c r="AH94" s="47">
        <v>2823342</v>
      </c>
      <c r="AI94" s="47">
        <v>2797511</v>
      </c>
      <c r="AJ94" s="47">
        <v>2814452</v>
      </c>
      <c r="AK94" s="47">
        <v>2847299</v>
      </c>
      <c r="AL94" s="47">
        <v>2854871</v>
      </c>
      <c r="AM94" s="47">
        <v>2857227</v>
      </c>
      <c r="AN94" s="47">
        <v>2877745</v>
      </c>
      <c r="AO94" s="47">
        <v>2906086</v>
      </c>
      <c r="AP94" s="47">
        <v>2926946</v>
      </c>
      <c r="AQ94" s="47">
        <v>2922085</v>
      </c>
    </row>
    <row r="95" spans="1:43" ht="12.75" customHeight="1">
      <c r="A95" s="29" t="s">
        <v>208</v>
      </c>
      <c r="C95" s="16"/>
      <c r="D95" s="16"/>
      <c r="E95" s="16"/>
      <c r="F95" s="16"/>
      <c r="G95" s="16"/>
      <c r="H95" s="16"/>
      <c r="I95" s="16"/>
      <c r="J95" s="16"/>
      <c r="K95" s="16"/>
      <c r="L95" s="16"/>
      <c r="M95" s="16"/>
      <c r="N95" s="16"/>
      <c r="O95" s="16"/>
      <c r="P95" s="16"/>
      <c r="Q95" s="16"/>
      <c r="R95" s="16"/>
      <c r="S95" s="16"/>
      <c r="T95" s="16"/>
      <c r="U95" s="16"/>
      <c r="V95" s="16"/>
      <c r="W95" s="16"/>
      <c r="X95" s="16"/>
      <c r="Y95" s="16"/>
      <c r="Z95" s="16"/>
      <c r="AA95" s="16"/>
      <c r="AB95" s="16"/>
      <c r="AC95" s="16"/>
      <c r="AD95" s="16"/>
      <c r="AE95" s="16"/>
      <c r="AF95" s="16"/>
      <c r="AG95" s="16"/>
      <c r="AH95" s="16"/>
      <c r="AI95" s="16"/>
      <c r="AJ95" s="16"/>
      <c r="AK95" s="16"/>
      <c r="AL95" s="16"/>
      <c r="AM95" s="16"/>
      <c r="AN95" s="16"/>
      <c r="AO95" s="16"/>
      <c r="AP95" s="16"/>
      <c r="AQ95" s="16"/>
    </row>
    <row r="96" spans="1:43" ht="12.75" customHeight="1">
      <c r="A96" s="30" t="s">
        <v>209</v>
      </c>
      <c r="C96" s="16"/>
      <c r="D96" s="16"/>
      <c r="E96" s="16"/>
      <c r="F96" s="16"/>
      <c r="G96" s="16"/>
      <c r="H96" s="16"/>
      <c r="I96" s="16"/>
      <c r="J96" s="16"/>
      <c r="K96" s="16"/>
      <c r="L96" s="16"/>
      <c r="M96" s="16"/>
      <c r="N96" s="16"/>
      <c r="O96" s="16"/>
      <c r="P96" s="16"/>
      <c r="Q96" s="16"/>
      <c r="R96" s="16"/>
      <c r="S96" s="16"/>
      <c r="T96" s="16"/>
      <c r="U96" s="16"/>
      <c r="V96" s="16"/>
      <c r="W96" s="16"/>
      <c r="X96" s="16"/>
      <c r="Y96" s="16"/>
      <c r="Z96" s="16"/>
      <c r="AA96" s="16"/>
      <c r="AB96" s="16"/>
      <c r="AC96" s="16"/>
      <c r="AD96" s="16"/>
      <c r="AE96" s="16"/>
      <c r="AF96" s="16"/>
      <c r="AG96" s="16"/>
      <c r="AH96" s="16"/>
      <c r="AI96" s="16"/>
      <c r="AJ96" s="16"/>
      <c r="AK96" s="16"/>
      <c r="AL96" s="16"/>
      <c r="AM96" s="16"/>
      <c r="AN96" s="16"/>
      <c r="AO96" s="16"/>
      <c r="AP96" s="16"/>
      <c r="AQ96" s="16"/>
    </row>
    <row r="97" spans="1:43" ht="12.75" customHeight="1">
      <c r="A97" s="34" t="s">
        <v>549</v>
      </c>
      <c r="C97" s="16"/>
      <c r="D97" s="16"/>
      <c r="E97" s="16"/>
      <c r="F97" s="16"/>
      <c r="G97" s="16"/>
      <c r="H97" s="16"/>
      <c r="I97" s="16"/>
      <c r="J97" s="16"/>
      <c r="K97" s="16"/>
      <c r="L97" s="16"/>
      <c r="M97" s="16"/>
      <c r="N97" s="16"/>
      <c r="O97" s="16"/>
      <c r="P97" s="16"/>
      <c r="Q97" s="16"/>
      <c r="R97" s="16"/>
      <c r="S97" s="16"/>
      <c r="T97" s="16"/>
      <c r="U97" s="16"/>
      <c r="V97" s="16"/>
      <c r="W97" s="16"/>
      <c r="X97" s="16"/>
      <c r="Y97" s="16"/>
      <c r="Z97" s="16"/>
      <c r="AA97" s="16"/>
      <c r="AB97" s="16"/>
      <c r="AC97" s="16"/>
      <c r="AD97" s="16"/>
      <c r="AE97" s="16"/>
      <c r="AF97" s="16"/>
      <c r="AG97" s="16"/>
      <c r="AH97" s="16"/>
      <c r="AI97" s="16"/>
      <c r="AJ97" s="16"/>
      <c r="AK97" s="16"/>
      <c r="AL97" s="16"/>
      <c r="AM97" s="16"/>
      <c r="AN97" s="16"/>
      <c r="AO97" s="16"/>
      <c r="AP97" s="16"/>
      <c r="AQ97" s="16"/>
    </row>
    <row r="98" spans="1:43" ht="12.75" customHeight="1">
      <c r="A98" s="29" t="s">
        <v>428</v>
      </c>
      <c r="C98" s="16"/>
      <c r="D98" s="16"/>
      <c r="E98" s="16"/>
      <c r="F98" s="16"/>
      <c r="G98" s="16"/>
      <c r="H98" s="16"/>
      <c r="I98" s="16"/>
      <c r="J98" s="16"/>
      <c r="K98" s="16"/>
      <c r="L98" s="16"/>
      <c r="M98" s="16"/>
      <c r="N98" s="16"/>
      <c r="O98" s="16"/>
      <c r="P98" s="16"/>
      <c r="Q98" s="16"/>
      <c r="R98" s="16"/>
      <c r="S98" s="16"/>
      <c r="T98" s="16"/>
      <c r="U98" s="16"/>
      <c r="V98" s="16"/>
      <c r="W98" s="16"/>
      <c r="X98" s="16"/>
      <c r="Y98" s="16"/>
      <c r="Z98" s="16"/>
      <c r="AA98" s="16"/>
      <c r="AB98" s="16"/>
      <c r="AC98" s="16"/>
      <c r="AD98" s="16"/>
      <c r="AE98" s="16"/>
      <c r="AF98" s="16"/>
      <c r="AG98" s="16"/>
      <c r="AH98" s="16"/>
      <c r="AI98" s="16"/>
      <c r="AJ98" s="16"/>
      <c r="AK98" s="16"/>
      <c r="AL98" s="16"/>
      <c r="AM98" s="16"/>
      <c r="AN98" s="16"/>
      <c r="AO98" s="16"/>
      <c r="AP98" s="16"/>
      <c r="AQ98" s="16"/>
    </row>
    <row r="99" spans="1:43" ht="12.75" customHeight="1">
      <c r="A99" s="29" t="s">
        <v>550</v>
      </c>
      <c r="C99" s="16"/>
      <c r="D99" s="16"/>
      <c r="E99" s="16"/>
      <c r="F99" s="16"/>
      <c r="G99" s="16"/>
      <c r="H99" s="16"/>
      <c r="I99" s="16"/>
      <c r="J99" s="16"/>
      <c r="K99" s="16"/>
      <c r="L99" s="16"/>
      <c r="M99" s="16"/>
      <c r="N99" s="16"/>
      <c r="O99" s="16"/>
      <c r="P99" s="16"/>
      <c r="Q99" s="16"/>
      <c r="R99" s="16"/>
      <c r="S99" s="16"/>
      <c r="T99" s="16"/>
      <c r="U99" s="16"/>
      <c r="V99" s="16"/>
      <c r="W99" s="16"/>
      <c r="X99" s="16"/>
      <c r="Y99" s="16"/>
      <c r="Z99" s="16"/>
      <c r="AA99" s="16"/>
      <c r="AB99" s="16"/>
      <c r="AC99" s="16"/>
      <c r="AD99" s="16"/>
      <c r="AE99" s="16"/>
      <c r="AF99" s="16"/>
      <c r="AG99" s="16"/>
      <c r="AH99" s="16"/>
      <c r="AI99" s="16"/>
      <c r="AJ99" s="16"/>
      <c r="AK99" s="16"/>
      <c r="AL99" s="16"/>
      <c r="AM99" s="16"/>
      <c r="AN99" s="16"/>
      <c r="AO99" s="16"/>
      <c r="AP99" s="16"/>
      <c r="AQ99" s="16"/>
    </row>
    <row r="100" spans="1:43" ht="12.75" customHeight="1">
      <c r="A100" s="31" t="s">
        <v>210</v>
      </c>
      <c r="C100" s="16"/>
      <c r="D100" s="16"/>
      <c r="E100" s="16"/>
      <c r="F100" s="16"/>
      <c r="G100" s="16"/>
      <c r="H100" s="16"/>
      <c r="I100" s="16"/>
      <c r="J100" s="16"/>
      <c r="K100" s="16"/>
      <c r="L100" s="16"/>
      <c r="M100" s="16"/>
      <c r="N100" s="16"/>
      <c r="O100" s="16"/>
      <c r="P100" s="16"/>
      <c r="Q100" s="16"/>
      <c r="R100" s="16"/>
      <c r="S100" s="16"/>
      <c r="T100" s="16"/>
      <c r="U100" s="16"/>
      <c r="V100" s="16"/>
      <c r="W100" s="16"/>
      <c r="X100" s="16"/>
      <c r="Y100" s="16"/>
      <c r="Z100" s="16"/>
      <c r="AA100" s="16"/>
      <c r="AB100" s="16"/>
      <c r="AC100" s="16"/>
      <c r="AD100" s="16"/>
      <c r="AE100" s="16"/>
      <c r="AF100" s="16"/>
      <c r="AG100" s="16"/>
      <c r="AH100" s="16"/>
      <c r="AI100" s="16"/>
      <c r="AJ100" s="16"/>
      <c r="AK100" s="16"/>
      <c r="AL100" s="16"/>
      <c r="AM100" s="16"/>
      <c r="AN100" s="16"/>
      <c r="AO100" s="16"/>
      <c r="AP100" s="16"/>
      <c r="AQ100" s="16"/>
    </row>
    <row r="101" spans="1:43" ht="12.75" customHeight="1">
      <c r="A101" s="32" t="s">
        <v>211</v>
      </c>
      <c r="C101" s="16"/>
      <c r="D101" s="16"/>
      <c r="E101" s="16"/>
      <c r="F101" s="16"/>
      <c r="G101" s="16"/>
      <c r="H101" s="16"/>
      <c r="I101" s="16"/>
      <c r="J101" s="16"/>
      <c r="K101" s="16"/>
      <c r="L101" s="16"/>
      <c r="M101" s="16"/>
      <c r="N101" s="16"/>
      <c r="O101" s="16"/>
      <c r="P101" s="16"/>
      <c r="Q101" s="16"/>
      <c r="R101" s="16"/>
      <c r="S101" s="16"/>
      <c r="T101" s="16"/>
      <c r="U101" s="16"/>
      <c r="V101" s="16"/>
      <c r="W101" s="16"/>
      <c r="X101" s="16"/>
      <c r="Y101" s="16"/>
      <c r="Z101" s="16"/>
      <c r="AA101" s="16"/>
      <c r="AB101" s="16"/>
      <c r="AC101" s="16"/>
      <c r="AD101" s="16"/>
      <c r="AE101" s="16"/>
      <c r="AF101" s="16"/>
      <c r="AG101" s="16"/>
      <c r="AH101" s="16"/>
      <c r="AI101" s="16"/>
      <c r="AJ101" s="16"/>
      <c r="AK101" s="16"/>
      <c r="AL101" s="16"/>
      <c r="AM101" s="16"/>
      <c r="AN101" s="16"/>
      <c r="AO101" s="16"/>
      <c r="AP101" s="16"/>
      <c r="AQ101" s="16"/>
    </row>
    <row r="102" spans="1:43" ht="12.75" customHeight="1">
      <c r="A102" s="33" t="s">
        <v>551</v>
      </c>
      <c r="C102" s="16"/>
      <c r="D102" s="16"/>
      <c r="E102" s="16"/>
      <c r="F102" s="16"/>
      <c r="G102" s="16"/>
      <c r="H102" s="16"/>
      <c r="I102" s="16"/>
      <c r="J102" s="16"/>
      <c r="K102" s="16"/>
      <c r="L102" s="16"/>
      <c r="M102" s="16"/>
      <c r="N102" s="16"/>
      <c r="O102" s="16"/>
      <c r="P102" s="16"/>
      <c r="Q102" s="16"/>
      <c r="R102" s="16"/>
      <c r="S102" s="16"/>
      <c r="T102" s="16"/>
      <c r="U102" s="16"/>
      <c r="V102" s="16"/>
      <c r="W102" s="16"/>
      <c r="X102" s="16"/>
      <c r="Y102" s="16"/>
      <c r="Z102" s="16"/>
      <c r="AA102" s="16"/>
      <c r="AB102" s="16"/>
      <c r="AC102" s="16"/>
      <c r="AD102" s="16"/>
      <c r="AE102" s="16"/>
      <c r="AF102" s="16"/>
      <c r="AG102" s="16"/>
      <c r="AH102" s="16"/>
      <c r="AI102" s="16"/>
      <c r="AJ102" s="16"/>
      <c r="AK102" s="16"/>
      <c r="AL102" s="16"/>
      <c r="AM102" s="16"/>
      <c r="AN102" s="16"/>
      <c r="AO102" s="16"/>
      <c r="AP102" s="16"/>
      <c r="AQ102" s="16"/>
    </row>
  </sheetData>
  <mergeCells count="1">
    <mergeCell ref="C7:AQ7"/>
  </mergeCells>
  <pageMargins left="0.70866141732283472" right="0.70866141732283472" top="0.74803149606299213" bottom="0.74803149606299213" header="0.31496062992125984" footer="0.31496062992125984"/>
  <pageSetup paperSize="8" scale="54" orientation="landscape" r:id="rId1"/>
  <headerFooter>
    <oddHeader>&amp;C&amp;"Aptos"&amp;12&amp;K000000 IN-CONFIDENCE&amp;1#_x000D_</oddHeader>
    <oddFooter>&amp;L&amp;Z&amp;F
&amp;A&amp;C_x000D_&amp;1#&amp;"Aptos"&amp;12&amp;K000000 IN-CONFIDENCE&amp;R&amp;D
&amp;T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99D8FD-5503-4C0F-A116-8F948B00F77B}">
  <sheetPr codeName="Sheet8">
    <pageSetUpPr fitToPage="1"/>
  </sheetPr>
  <dimension ref="A1:AQ99"/>
  <sheetViews>
    <sheetView workbookViewId="0">
      <pane xSplit="2" ySplit="7" topLeftCell="C8" activePane="bottomRight" state="frozen"/>
      <selection pane="topRight"/>
      <selection pane="bottomLeft"/>
      <selection pane="bottomRight"/>
    </sheetView>
  </sheetViews>
  <sheetFormatPr defaultRowHeight="12.75" customHeight="1"/>
  <cols>
    <col min="1" max="1" width="47.7109375" customWidth="1"/>
    <col min="2" max="2" width="22.7109375" bestFit="1" customWidth="1"/>
    <col min="3" max="43" width="9.85546875" customWidth="1"/>
  </cols>
  <sheetData>
    <row r="1" spans="1:43" ht="12.75" customHeight="1">
      <c r="A1" s="3" t="s">
        <v>552</v>
      </c>
      <c r="B1" s="4"/>
    </row>
    <row r="2" spans="1:43" ht="15" customHeight="1">
      <c r="A2" s="5" t="s">
        <v>553</v>
      </c>
    </row>
    <row r="3" spans="1:43" ht="12.75" customHeight="1">
      <c r="A3" s="6" t="s">
        <v>22</v>
      </c>
    </row>
    <row r="4" spans="1:43" ht="12.75" customHeight="1">
      <c r="A4" s="6" t="s">
        <v>23</v>
      </c>
      <c r="B4" s="54"/>
    </row>
    <row r="5" spans="1:43" s="7" customFormat="1" ht="12.75" customHeight="1">
      <c r="A5" s="55"/>
      <c r="B5" s="56" t="s">
        <v>24</v>
      </c>
      <c r="C5" s="46" t="s">
        <v>25</v>
      </c>
      <c r="D5" s="46"/>
      <c r="E5" s="46"/>
      <c r="F5" s="46"/>
      <c r="G5" s="46"/>
      <c r="H5" s="46"/>
      <c r="I5" s="46"/>
      <c r="J5" s="46"/>
      <c r="K5" s="46"/>
      <c r="L5" s="46"/>
      <c r="M5" s="46"/>
      <c r="N5" s="46"/>
      <c r="O5" s="46"/>
      <c r="P5" s="46"/>
      <c r="Q5" s="46"/>
      <c r="R5" s="46"/>
      <c r="S5" s="46"/>
      <c r="T5" s="46"/>
      <c r="U5" s="46"/>
      <c r="V5" s="46"/>
      <c r="W5" s="46"/>
      <c r="X5" s="46"/>
      <c r="Y5" s="46"/>
      <c r="Z5" s="46"/>
      <c r="AA5" s="46"/>
      <c r="AB5" s="46"/>
      <c r="AC5" s="46"/>
      <c r="AD5" s="46"/>
      <c r="AE5" s="46"/>
      <c r="AF5" s="46"/>
      <c r="AG5" s="46"/>
      <c r="AH5" s="57"/>
      <c r="AI5" s="57"/>
      <c r="AJ5" s="57"/>
      <c r="AK5" s="57"/>
      <c r="AL5" s="57"/>
      <c r="AM5" s="57"/>
      <c r="AN5" s="57"/>
      <c r="AO5" s="57"/>
      <c r="AP5" s="57"/>
      <c r="AQ5" s="57"/>
    </row>
    <row r="6" spans="1:43" s="7" customFormat="1" ht="12.75" customHeight="1">
      <c r="B6" s="58" t="s">
        <v>26</v>
      </c>
      <c r="C6" s="59" t="s">
        <v>27</v>
      </c>
      <c r="D6" s="60" t="s">
        <v>28</v>
      </c>
      <c r="E6" s="59" t="s">
        <v>29</v>
      </c>
      <c r="F6" s="60" t="s">
        <v>30</v>
      </c>
      <c r="G6" s="59" t="s">
        <v>31</v>
      </c>
      <c r="H6" s="60" t="s">
        <v>32</v>
      </c>
      <c r="I6" s="59" t="s">
        <v>33</v>
      </c>
      <c r="J6" s="60" t="s">
        <v>34</v>
      </c>
      <c r="K6" s="59" t="s">
        <v>35</v>
      </c>
      <c r="L6" s="60" t="s">
        <v>36</v>
      </c>
      <c r="M6" s="59" t="s">
        <v>37</v>
      </c>
      <c r="N6" s="60" t="s">
        <v>38</v>
      </c>
      <c r="O6" s="59" t="s">
        <v>39</v>
      </c>
      <c r="P6" s="60" t="s">
        <v>40</v>
      </c>
      <c r="Q6" s="59" t="s">
        <v>41</v>
      </c>
      <c r="R6" s="60" t="s">
        <v>42</v>
      </c>
      <c r="S6" s="59" t="s">
        <v>43</v>
      </c>
      <c r="T6" s="59" t="s">
        <v>44</v>
      </c>
      <c r="U6" s="59" t="s">
        <v>45</v>
      </c>
      <c r="V6" s="59" t="s">
        <v>46</v>
      </c>
      <c r="W6" s="59" t="s">
        <v>47</v>
      </c>
      <c r="X6" s="59" t="s">
        <v>48</v>
      </c>
      <c r="Y6" s="59" t="s">
        <v>49</v>
      </c>
      <c r="Z6" s="59" t="s">
        <v>50</v>
      </c>
      <c r="AA6" s="59" t="s">
        <v>51</v>
      </c>
      <c r="AB6" s="59" t="s">
        <v>52</v>
      </c>
      <c r="AC6" s="59" t="s">
        <v>53</v>
      </c>
      <c r="AD6" s="59" t="s">
        <v>54</v>
      </c>
      <c r="AE6" s="59" t="s">
        <v>55</v>
      </c>
      <c r="AF6" s="59" t="s">
        <v>56</v>
      </c>
      <c r="AG6" s="59" t="s">
        <v>57</v>
      </c>
      <c r="AH6" s="61" t="s">
        <v>58</v>
      </c>
      <c r="AI6" s="61" t="s">
        <v>59</v>
      </c>
      <c r="AJ6" s="61" t="s">
        <v>60</v>
      </c>
      <c r="AK6" s="61" t="s">
        <v>61</v>
      </c>
      <c r="AL6" s="61" t="s">
        <v>62</v>
      </c>
      <c r="AM6" s="61" t="s">
        <v>63</v>
      </c>
      <c r="AN6" s="61" t="s">
        <v>64</v>
      </c>
      <c r="AO6" s="61" t="s">
        <v>65</v>
      </c>
      <c r="AP6" s="61" t="s">
        <v>66</v>
      </c>
      <c r="AQ6" s="61" t="s">
        <v>67</v>
      </c>
    </row>
    <row r="7" spans="1:43" s="7" customFormat="1" ht="12.75" customHeight="1">
      <c r="A7" s="8"/>
      <c r="B7" s="9" t="s">
        <v>68</v>
      </c>
      <c r="C7" s="65" t="s">
        <v>69</v>
      </c>
      <c r="D7" s="65"/>
      <c r="E7" s="65"/>
      <c r="F7" s="65"/>
      <c r="G7" s="65"/>
      <c r="H7" s="65"/>
      <c r="I7" s="65"/>
      <c r="J7" s="65"/>
      <c r="K7" s="65"/>
      <c r="L7" s="65"/>
      <c r="M7" s="65"/>
      <c r="N7" s="65"/>
      <c r="O7" s="65"/>
      <c r="P7" s="65"/>
      <c r="Q7" s="65"/>
      <c r="R7" s="65"/>
      <c r="S7" s="65"/>
      <c r="T7" s="65"/>
      <c r="U7" s="65"/>
      <c r="V7" s="65"/>
      <c r="W7" s="65"/>
      <c r="X7" s="65"/>
      <c r="Y7" s="65"/>
      <c r="Z7" s="65"/>
      <c r="AA7" s="65"/>
      <c r="AB7" s="65"/>
      <c r="AC7" s="65"/>
      <c r="AD7" s="65"/>
      <c r="AE7" s="65"/>
      <c r="AF7" s="65"/>
      <c r="AG7" s="65"/>
      <c r="AH7" s="65"/>
      <c r="AI7" s="65"/>
      <c r="AJ7" s="65"/>
      <c r="AK7" s="65"/>
      <c r="AL7" s="65"/>
      <c r="AM7" s="65"/>
      <c r="AN7" s="65"/>
      <c r="AO7" s="65"/>
      <c r="AP7" s="65"/>
      <c r="AQ7" s="65"/>
    </row>
    <row r="8" spans="1:43" s="10" customFormat="1" ht="12.75" customHeight="1">
      <c r="A8" s="44" t="s">
        <v>215</v>
      </c>
      <c r="B8" s="45"/>
      <c r="C8" s="45"/>
      <c r="D8" s="45"/>
      <c r="E8" s="45"/>
      <c r="F8" s="45"/>
      <c r="G8" s="45"/>
      <c r="H8" s="45"/>
      <c r="I8" s="45"/>
      <c r="J8" s="45"/>
      <c r="K8" s="45"/>
      <c r="L8" s="45"/>
      <c r="M8" s="45"/>
      <c r="N8" s="45"/>
      <c r="O8" s="45"/>
      <c r="P8" s="45"/>
      <c r="Q8" s="45"/>
      <c r="R8" s="45"/>
      <c r="S8" s="45"/>
      <c r="T8" s="45"/>
      <c r="U8" s="45"/>
      <c r="V8" s="45"/>
      <c r="W8" s="45"/>
      <c r="X8" s="45"/>
      <c r="Y8" s="45"/>
      <c r="Z8" s="45"/>
      <c r="AA8" s="45"/>
      <c r="AB8" s="45"/>
      <c r="AC8" s="45"/>
      <c r="AD8" s="45"/>
      <c r="AE8" s="45"/>
      <c r="AF8" s="45"/>
      <c r="AG8" s="45"/>
      <c r="AH8" s="45"/>
      <c r="AI8" s="45"/>
      <c r="AJ8" s="45"/>
      <c r="AK8" s="45"/>
      <c r="AL8" s="45"/>
      <c r="AM8" s="45"/>
      <c r="AN8" s="45"/>
      <c r="AO8" s="45"/>
      <c r="AP8" s="45"/>
      <c r="AQ8" s="45"/>
    </row>
    <row r="9" spans="1:43" s="13" customFormat="1" ht="12.75" customHeight="1">
      <c r="A9" s="11" t="s">
        <v>71</v>
      </c>
      <c r="B9" s="12"/>
      <c r="C9" s="16"/>
      <c r="D9" s="16"/>
      <c r="E9" s="16"/>
      <c r="F9" s="16"/>
      <c r="G9" s="16"/>
      <c r="H9" s="16"/>
      <c r="I9" s="16"/>
      <c r="J9" s="16"/>
      <c r="K9" s="16"/>
      <c r="L9" s="16"/>
      <c r="M9" s="16"/>
      <c r="N9" s="16"/>
      <c r="O9" s="16"/>
      <c r="P9" s="16"/>
      <c r="Q9" s="16"/>
      <c r="R9" s="16"/>
      <c r="S9" s="16"/>
      <c r="T9" s="16"/>
      <c r="U9" s="16"/>
      <c r="V9" s="16"/>
      <c r="W9" s="16"/>
      <c r="X9" s="16"/>
      <c r="Y9" s="16"/>
      <c r="Z9" s="16"/>
      <c r="AA9" s="16"/>
      <c r="AB9" s="16"/>
      <c r="AC9" s="16"/>
      <c r="AD9" s="16"/>
      <c r="AE9" s="16"/>
      <c r="AF9" s="16"/>
      <c r="AG9" s="16"/>
      <c r="AH9" s="16"/>
      <c r="AI9" s="16"/>
      <c r="AJ9" s="16"/>
      <c r="AK9" s="16"/>
      <c r="AL9" s="16"/>
      <c r="AM9" s="16"/>
      <c r="AN9" s="16"/>
      <c r="AO9" s="16"/>
      <c r="AP9" s="16"/>
      <c r="AQ9" s="16"/>
    </row>
    <row r="10" spans="1:43" ht="12.75" customHeight="1">
      <c r="A10" s="14" t="s">
        <v>486</v>
      </c>
      <c r="B10" s="15" t="s">
        <v>554</v>
      </c>
      <c r="C10" s="16">
        <v>88</v>
      </c>
      <c r="D10" s="16">
        <v>56</v>
      </c>
      <c r="E10" s="16">
        <v>48</v>
      </c>
      <c r="F10" s="16">
        <v>67</v>
      </c>
      <c r="G10" s="16">
        <v>98</v>
      </c>
      <c r="H10" s="16">
        <v>66</v>
      </c>
      <c r="I10" s="16">
        <v>56</v>
      </c>
      <c r="J10" s="16">
        <v>78</v>
      </c>
      <c r="K10" s="16">
        <v>113</v>
      </c>
      <c r="L10" s="16">
        <v>76</v>
      </c>
      <c r="M10" s="16">
        <v>68</v>
      </c>
      <c r="N10" s="16">
        <v>86</v>
      </c>
      <c r="O10" s="16">
        <v>130</v>
      </c>
      <c r="P10" s="16">
        <v>90</v>
      </c>
      <c r="Q10" s="16">
        <v>83</v>
      </c>
      <c r="R10" s="16">
        <v>99</v>
      </c>
      <c r="S10" s="16">
        <v>123</v>
      </c>
      <c r="T10" s="16">
        <v>100</v>
      </c>
      <c r="U10" s="16">
        <v>85</v>
      </c>
      <c r="V10" s="16">
        <v>92</v>
      </c>
      <c r="W10" s="16">
        <v>116</v>
      </c>
      <c r="X10" s="16">
        <v>104</v>
      </c>
      <c r="Y10" s="16">
        <v>109</v>
      </c>
      <c r="Z10" s="16">
        <v>132</v>
      </c>
      <c r="AA10" s="16">
        <v>187</v>
      </c>
      <c r="AB10" s="16">
        <v>136</v>
      </c>
      <c r="AC10" s="16">
        <v>117</v>
      </c>
      <c r="AD10" s="16">
        <v>143</v>
      </c>
      <c r="AE10" s="16">
        <v>198</v>
      </c>
      <c r="AF10" s="16">
        <v>148</v>
      </c>
      <c r="AG10" s="16">
        <v>132</v>
      </c>
      <c r="AH10" s="16">
        <v>165</v>
      </c>
      <c r="AI10" s="16">
        <v>214</v>
      </c>
      <c r="AJ10" s="16">
        <v>155</v>
      </c>
      <c r="AK10" s="16">
        <v>155</v>
      </c>
      <c r="AL10" s="16">
        <v>173</v>
      </c>
      <c r="AM10" s="16">
        <v>225</v>
      </c>
      <c r="AN10" s="16">
        <v>170</v>
      </c>
      <c r="AO10" s="16">
        <v>160</v>
      </c>
      <c r="AP10" s="16">
        <v>179</v>
      </c>
      <c r="AQ10" s="16">
        <v>221</v>
      </c>
    </row>
    <row r="11" spans="1:43" ht="12.75" customHeight="1">
      <c r="A11" s="14" t="s">
        <v>555</v>
      </c>
      <c r="B11" s="15" t="s">
        <v>556</v>
      </c>
      <c r="C11" s="16">
        <v>-1510</v>
      </c>
      <c r="D11" s="16">
        <v>2528</v>
      </c>
      <c r="E11" s="16">
        <v>-232</v>
      </c>
      <c r="F11" s="16">
        <v>-2764</v>
      </c>
      <c r="G11" s="16">
        <v>-1681</v>
      </c>
      <c r="H11" s="16">
        <v>2242</v>
      </c>
      <c r="I11" s="16">
        <v>-381</v>
      </c>
      <c r="J11" s="16">
        <v>-2504</v>
      </c>
      <c r="K11" s="16">
        <v>-642</v>
      </c>
      <c r="L11" s="16">
        <v>3648</v>
      </c>
      <c r="M11" s="16">
        <v>402</v>
      </c>
      <c r="N11" s="16">
        <v>-2936</v>
      </c>
      <c r="O11" s="16">
        <v>-863</v>
      </c>
      <c r="P11" s="16">
        <v>3886</v>
      </c>
      <c r="Q11" s="16">
        <v>359</v>
      </c>
      <c r="R11" s="16">
        <v>-3030</v>
      </c>
      <c r="S11" s="16">
        <v>-2958</v>
      </c>
      <c r="T11" s="16">
        <v>2388</v>
      </c>
      <c r="U11" s="16">
        <v>1513</v>
      </c>
      <c r="V11" s="16">
        <v>1362</v>
      </c>
      <c r="W11" s="16">
        <v>-938</v>
      </c>
      <c r="X11" s="16">
        <v>6378</v>
      </c>
      <c r="Y11" s="16">
        <v>4970</v>
      </c>
      <c r="Z11" s="16">
        <v>3757</v>
      </c>
      <c r="AA11" s="16">
        <v>3187</v>
      </c>
      <c r="AB11" s="16">
        <v>8180</v>
      </c>
      <c r="AC11" s="16">
        <v>6382</v>
      </c>
      <c r="AD11" s="16">
        <v>1828</v>
      </c>
      <c r="AE11" s="16">
        <v>706</v>
      </c>
      <c r="AF11" s="16">
        <v>6759</v>
      </c>
      <c r="AG11" s="16">
        <v>3355</v>
      </c>
      <c r="AH11" s="16">
        <v>-269</v>
      </c>
      <c r="AI11" s="16">
        <v>422</v>
      </c>
      <c r="AJ11" s="16">
        <v>5669</v>
      </c>
      <c r="AK11" s="16">
        <v>1487</v>
      </c>
      <c r="AL11" s="16">
        <v>-3025</v>
      </c>
      <c r="AM11" s="16">
        <v>-1416</v>
      </c>
      <c r="AN11" s="16">
        <v>4575</v>
      </c>
      <c r="AO11" s="16">
        <v>1312</v>
      </c>
      <c r="AP11" s="16">
        <v>-2154</v>
      </c>
      <c r="AQ11" s="16">
        <v>-786</v>
      </c>
    </row>
    <row r="12" spans="1:43" ht="12.75" customHeight="1">
      <c r="A12" s="19" t="s">
        <v>78</v>
      </c>
      <c r="B12" s="15"/>
      <c r="C12" s="16"/>
      <c r="D12" s="16"/>
      <c r="E12" s="16"/>
      <c r="F12" s="16"/>
      <c r="G12" s="16"/>
      <c r="H12" s="16"/>
      <c r="I12" s="16"/>
      <c r="J12" s="16"/>
      <c r="K12" s="16"/>
      <c r="L12" s="16"/>
      <c r="M12" s="16"/>
      <c r="N12" s="16"/>
      <c r="O12" s="16"/>
      <c r="P12" s="16"/>
      <c r="Q12" s="16"/>
      <c r="R12" s="16"/>
      <c r="S12" s="16"/>
      <c r="T12" s="16"/>
      <c r="U12" s="16"/>
      <c r="V12" s="16"/>
      <c r="W12" s="16"/>
      <c r="X12" s="16"/>
      <c r="Y12" s="16"/>
      <c r="Z12" s="16"/>
      <c r="AA12" s="16"/>
      <c r="AB12" s="16"/>
      <c r="AC12" s="16"/>
      <c r="AD12" s="16"/>
      <c r="AE12" s="16"/>
      <c r="AF12" s="16"/>
      <c r="AG12" s="16"/>
      <c r="AH12" s="16"/>
      <c r="AI12" s="16"/>
      <c r="AJ12" s="16"/>
      <c r="AK12" s="16"/>
      <c r="AL12" s="16"/>
      <c r="AM12" s="16"/>
      <c r="AN12" s="16"/>
      <c r="AO12" s="16"/>
      <c r="AP12" s="16"/>
      <c r="AQ12" s="16"/>
    </row>
    <row r="13" spans="1:43" ht="12.75" customHeight="1">
      <c r="A13" s="17" t="s">
        <v>79</v>
      </c>
      <c r="B13" s="15" t="s">
        <v>557</v>
      </c>
      <c r="C13" s="16">
        <v>1584</v>
      </c>
      <c r="D13" s="16">
        <v>1577</v>
      </c>
      <c r="E13" s="16">
        <v>1638</v>
      </c>
      <c r="F13" s="16">
        <v>1731</v>
      </c>
      <c r="G13" s="16">
        <v>1827</v>
      </c>
      <c r="H13" s="16">
        <v>1852</v>
      </c>
      <c r="I13" s="16">
        <v>1919</v>
      </c>
      <c r="J13" s="16">
        <v>1919</v>
      </c>
      <c r="K13" s="16">
        <v>2014</v>
      </c>
      <c r="L13" s="16">
        <v>2004</v>
      </c>
      <c r="M13" s="16">
        <v>2030</v>
      </c>
      <c r="N13" s="16">
        <v>2010</v>
      </c>
      <c r="O13" s="16">
        <v>1831</v>
      </c>
      <c r="P13" s="16">
        <v>1708</v>
      </c>
      <c r="Q13" s="16">
        <v>1622</v>
      </c>
      <c r="R13" s="16">
        <v>1582</v>
      </c>
      <c r="S13" s="16">
        <v>1560</v>
      </c>
      <c r="T13" s="16">
        <v>1375</v>
      </c>
      <c r="U13" s="16">
        <v>1314</v>
      </c>
      <c r="V13" s="16">
        <v>1308</v>
      </c>
      <c r="W13" s="16">
        <v>1362</v>
      </c>
      <c r="X13" s="16">
        <v>1381</v>
      </c>
      <c r="Y13" s="16">
        <v>1479</v>
      </c>
      <c r="Z13" s="16">
        <v>1610</v>
      </c>
      <c r="AA13" s="16">
        <v>2058</v>
      </c>
      <c r="AB13" s="16">
        <v>2406</v>
      </c>
      <c r="AC13" s="16">
        <v>2737</v>
      </c>
      <c r="AD13" s="16">
        <v>2946</v>
      </c>
      <c r="AE13" s="16">
        <v>3386</v>
      </c>
      <c r="AF13" s="16">
        <v>3589</v>
      </c>
      <c r="AG13" s="16">
        <v>3622</v>
      </c>
      <c r="AH13" s="16">
        <v>3820</v>
      </c>
      <c r="AI13" s="16">
        <v>4096</v>
      </c>
      <c r="AJ13" s="16">
        <v>4064</v>
      </c>
      <c r="AK13" s="16">
        <v>4147</v>
      </c>
      <c r="AL13" s="16">
        <v>4215</v>
      </c>
      <c r="AM13" s="16">
        <v>3817</v>
      </c>
      <c r="AN13" s="16">
        <v>3795</v>
      </c>
      <c r="AO13" s="16">
        <v>3874</v>
      </c>
      <c r="AP13" s="16">
        <v>3870</v>
      </c>
      <c r="AQ13" s="16">
        <v>3917</v>
      </c>
    </row>
    <row r="14" spans="1:43" ht="12.75" customHeight="1">
      <c r="A14" s="17" t="s">
        <v>81</v>
      </c>
      <c r="B14" s="15" t="s">
        <v>558</v>
      </c>
      <c r="C14" s="16">
        <v>1440</v>
      </c>
      <c r="D14" s="16">
        <v>1787</v>
      </c>
      <c r="E14" s="16">
        <v>1905</v>
      </c>
      <c r="F14" s="16">
        <v>1722</v>
      </c>
      <c r="G14" s="16">
        <v>1572</v>
      </c>
      <c r="H14" s="16">
        <v>2459</v>
      </c>
      <c r="I14" s="16">
        <v>2160</v>
      </c>
      <c r="J14" s="16">
        <v>2354</v>
      </c>
      <c r="K14" s="16">
        <v>1869</v>
      </c>
      <c r="L14" s="16">
        <v>2901</v>
      </c>
      <c r="M14" s="16">
        <v>2445</v>
      </c>
      <c r="N14" s="16">
        <v>2169</v>
      </c>
      <c r="O14" s="16">
        <v>1158</v>
      </c>
      <c r="P14" s="16">
        <v>1698</v>
      </c>
      <c r="Q14" s="16">
        <v>1786</v>
      </c>
      <c r="R14" s="16">
        <v>1647</v>
      </c>
      <c r="S14" s="16">
        <v>728</v>
      </c>
      <c r="T14" s="16">
        <v>810</v>
      </c>
      <c r="U14" s="16">
        <v>1244</v>
      </c>
      <c r="V14" s="16">
        <v>732</v>
      </c>
      <c r="W14" s="16">
        <v>2194</v>
      </c>
      <c r="X14" s="16">
        <v>1867</v>
      </c>
      <c r="Y14" s="16">
        <v>2270</v>
      </c>
      <c r="Z14" s="16">
        <v>2799</v>
      </c>
      <c r="AA14" s="16">
        <v>1677</v>
      </c>
      <c r="AB14" s="16">
        <v>2857</v>
      </c>
      <c r="AC14" s="16">
        <v>2271</v>
      </c>
      <c r="AD14" s="16">
        <v>2095</v>
      </c>
      <c r="AE14" s="16">
        <v>2242</v>
      </c>
      <c r="AF14" s="16">
        <v>2111</v>
      </c>
      <c r="AG14" s="16">
        <v>3221</v>
      </c>
      <c r="AH14" s="16">
        <v>2427</v>
      </c>
      <c r="AI14" s="16">
        <v>2208</v>
      </c>
      <c r="AJ14" s="16">
        <v>3772</v>
      </c>
      <c r="AK14" s="16">
        <v>3600</v>
      </c>
      <c r="AL14" s="16">
        <v>3193</v>
      </c>
      <c r="AM14" s="16">
        <v>1934</v>
      </c>
      <c r="AN14" s="16">
        <v>3264</v>
      </c>
      <c r="AO14" s="16">
        <v>3675</v>
      </c>
      <c r="AP14" s="16" t="s">
        <v>83</v>
      </c>
      <c r="AQ14" s="16">
        <v>1054</v>
      </c>
    </row>
    <row r="15" spans="1:43" ht="12.75" customHeight="1">
      <c r="A15" s="17" t="s">
        <v>84</v>
      </c>
      <c r="B15" s="15" t="s">
        <v>559</v>
      </c>
      <c r="C15" s="16">
        <v>951</v>
      </c>
      <c r="D15" s="16">
        <v>735</v>
      </c>
      <c r="E15" s="16">
        <v>521</v>
      </c>
      <c r="F15" s="16">
        <v>1096</v>
      </c>
      <c r="G15" s="16">
        <v>1212</v>
      </c>
      <c r="H15" s="16">
        <v>447</v>
      </c>
      <c r="I15" s="16">
        <v>1071</v>
      </c>
      <c r="J15" s="16">
        <v>238</v>
      </c>
      <c r="K15" s="16">
        <v>1174</v>
      </c>
      <c r="L15" s="16">
        <v>117</v>
      </c>
      <c r="M15" s="16">
        <v>575</v>
      </c>
      <c r="N15" s="16">
        <v>622</v>
      </c>
      <c r="O15" s="16">
        <v>1655</v>
      </c>
      <c r="P15" s="16">
        <v>889</v>
      </c>
      <c r="Q15" s="16">
        <v>489</v>
      </c>
      <c r="R15" s="16">
        <v>392</v>
      </c>
      <c r="S15" s="16">
        <v>996</v>
      </c>
      <c r="T15" s="16">
        <v>1591</v>
      </c>
      <c r="U15" s="16">
        <v>1196</v>
      </c>
      <c r="V15" s="16">
        <v>2360</v>
      </c>
      <c r="W15" s="16">
        <v>1416</v>
      </c>
      <c r="X15" s="16">
        <v>1334</v>
      </c>
      <c r="Y15" s="16">
        <v>1226</v>
      </c>
      <c r="Z15" s="16">
        <v>694</v>
      </c>
      <c r="AA15" s="16">
        <v>1870</v>
      </c>
      <c r="AB15" s="16">
        <v>558</v>
      </c>
      <c r="AC15" s="16">
        <v>1501</v>
      </c>
      <c r="AD15" s="16">
        <v>746</v>
      </c>
      <c r="AE15" s="16">
        <v>924</v>
      </c>
      <c r="AF15" s="16">
        <v>1462</v>
      </c>
      <c r="AG15" s="16">
        <v>-443</v>
      </c>
      <c r="AH15" s="16">
        <v>132</v>
      </c>
      <c r="AI15" s="16">
        <v>491</v>
      </c>
      <c r="AJ15" s="16">
        <v>-718</v>
      </c>
      <c r="AK15" s="16">
        <v>-474</v>
      </c>
      <c r="AL15" s="16">
        <v>108</v>
      </c>
      <c r="AM15" s="16">
        <v>1109</v>
      </c>
      <c r="AN15" s="16">
        <v>-109</v>
      </c>
      <c r="AO15" s="16">
        <v>176</v>
      </c>
      <c r="AP15" s="16" t="s">
        <v>83</v>
      </c>
      <c r="AQ15" s="16">
        <v>2426</v>
      </c>
    </row>
    <row r="16" spans="1:43" ht="12.75" customHeight="1">
      <c r="A16" s="17" t="s">
        <v>86</v>
      </c>
      <c r="B16" s="15" t="s">
        <v>560</v>
      </c>
      <c r="C16" s="16">
        <v>49</v>
      </c>
      <c r="D16" s="16">
        <v>49</v>
      </c>
      <c r="E16" s="16">
        <v>50</v>
      </c>
      <c r="F16" s="16">
        <v>50</v>
      </c>
      <c r="G16" s="16">
        <v>47</v>
      </c>
      <c r="H16" s="16">
        <v>48</v>
      </c>
      <c r="I16" s="16">
        <v>49</v>
      </c>
      <c r="J16" s="16">
        <v>49</v>
      </c>
      <c r="K16" s="16">
        <v>60</v>
      </c>
      <c r="L16" s="16">
        <v>61</v>
      </c>
      <c r="M16" s="16">
        <v>60</v>
      </c>
      <c r="N16" s="16">
        <v>62</v>
      </c>
      <c r="O16" s="16">
        <v>43</v>
      </c>
      <c r="P16" s="16">
        <v>43</v>
      </c>
      <c r="Q16" s="16">
        <v>40</v>
      </c>
      <c r="R16" s="16">
        <v>41</v>
      </c>
      <c r="S16" s="16">
        <v>29</v>
      </c>
      <c r="T16" s="16">
        <v>28</v>
      </c>
      <c r="U16" s="16">
        <v>27</v>
      </c>
      <c r="V16" s="16">
        <v>26</v>
      </c>
      <c r="W16" s="16">
        <v>27</v>
      </c>
      <c r="X16" s="16">
        <v>26</v>
      </c>
      <c r="Y16" s="16">
        <v>27</v>
      </c>
      <c r="Z16" s="16">
        <v>28</v>
      </c>
      <c r="AA16" s="16">
        <v>25</v>
      </c>
      <c r="AB16" s="16">
        <v>29</v>
      </c>
      <c r="AC16" s="16">
        <v>32</v>
      </c>
      <c r="AD16" s="16">
        <v>35</v>
      </c>
      <c r="AE16" s="16">
        <v>32</v>
      </c>
      <c r="AF16" s="16">
        <v>32</v>
      </c>
      <c r="AG16" s="16">
        <v>32</v>
      </c>
      <c r="AH16" s="16">
        <v>33</v>
      </c>
      <c r="AI16" s="16">
        <v>36</v>
      </c>
      <c r="AJ16" s="16">
        <v>35</v>
      </c>
      <c r="AK16" s="16">
        <v>34</v>
      </c>
      <c r="AL16" s="16">
        <v>33</v>
      </c>
      <c r="AM16" s="16">
        <v>36</v>
      </c>
      <c r="AN16" s="16">
        <v>36</v>
      </c>
      <c r="AO16" s="16">
        <v>34</v>
      </c>
      <c r="AP16" s="16">
        <v>32</v>
      </c>
      <c r="AQ16" s="16">
        <v>32</v>
      </c>
    </row>
    <row r="17" spans="1:43" ht="12.75" customHeight="1">
      <c r="A17" s="14" t="s">
        <v>90</v>
      </c>
      <c r="B17" s="15" t="s">
        <v>561</v>
      </c>
      <c r="C17" s="16">
        <v>2603</v>
      </c>
      <c r="D17" s="16">
        <v>6733</v>
      </c>
      <c r="E17" s="16">
        <v>3930</v>
      </c>
      <c r="F17" s="16">
        <v>1903</v>
      </c>
      <c r="G17" s="16">
        <v>3076</v>
      </c>
      <c r="H17" s="16">
        <v>7114</v>
      </c>
      <c r="I17" s="16">
        <v>4874</v>
      </c>
      <c r="J17" s="16">
        <v>2136</v>
      </c>
      <c r="K17" s="16">
        <v>4588</v>
      </c>
      <c r="L17" s="16">
        <v>8808</v>
      </c>
      <c r="M17" s="16">
        <v>5581</v>
      </c>
      <c r="N17" s="16">
        <v>2014</v>
      </c>
      <c r="O17" s="16">
        <v>3955</v>
      </c>
      <c r="P17" s="16">
        <v>8315</v>
      </c>
      <c r="Q17" s="16">
        <v>4380</v>
      </c>
      <c r="R17" s="16">
        <v>732</v>
      </c>
      <c r="S17" s="16">
        <v>479</v>
      </c>
      <c r="T17" s="16">
        <v>6293</v>
      </c>
      <c r="U17" s="16">
        <v>5379</v>
      </c>
      <c r="V17" s="16">
        <v>5880</v>
      </c>
      <c r="W17" s="16">
        <v>4177</v>
      </c>
      <c r="X17" s="16">
        <v>11090</v>
      </c>
      <c r="Y17" s="16">
        <v>10080</v>
      </c>
      <c r="Z17" s="16">
        <v>9020</v>
      </c>
      <c r="AA17" s="16">
        <v>9004</v>
      </c>
      <c r="AB17" s="16">
        <v>14167</v>
      </c>
      <c r="AC17" s="16">
        <v>13039</v>
      </c>
      <c r="AD17" s="16">
        <v>7792</v>
      </c>
      <c r="AE17" s="16">
        <v>7488</v>
      </c>
      <c r="AF17" s="16">
        <v>14102</v>
      </c>
      <c r="AG17" s="16">
        <v>9919</v>
      </c>
      <c r="AH17" s="16">
        <v>6308</v>
      </c>
      <c r="AI17" s="16">
        <v>7468</v>
      </c>
      <c r="AJ17" s="16">
        <v>12976</v>
      </c>
      <c r="AK17" s="16">
        <v>8949</v>
      </c>
      <c r="AL17" s="16">
        <v>4697</v>
      </c>
      <c r="AM17" s="16">
        <v>5705</v>
      </c>
      <c r="AN17" s="16">
        <v>11732</v>
      </c>
      <c r="AO17" s="16">
        <v>9231</v>
      </c>
      <c r="AP17" s="16">
        <v>5153</v>
      </c>
      <c r="AQ17" s="16">
        <v>6865</v>
      </c>
    </row>
    <row r="18" spans="1:43" ht="12.75" customHeight="1">
      <c r="A18" s="11" t="s">
        <v>92</v>
      </c>
      <c r="B18" s="15"/>
      <c r="C18" s="16"/>
      <c r="D18" s="16"/>
      <c r="E18" s="16"/>
      <c r="F18" s="16"/>
      <c r="G18" s="16"/>
      <c r="H18" s="16"/>
      <c r="I18" s="16"/>
      <c r="J18" s="16"/>
      <c r="K18" s="16"/>
      <c r="L18" s="16"/>
      <c r="M18" s="16"/>
      <c r="N18" s="16"/>
      <c r="O18" s="16"/>
      <c r="P18" s="16"/>
      <c r="Q18" s="16"/>
      <c r="R18" s="16"/>
      <c r="S18" s="16"/>
      <c r="T18" s="16"/>
      <c r="U18" s="16"/>
      <c r="V18" s="16"/>
      <c r="W18" s="16"/>
      <c r="X18" s="16"/>
      <c r="Y18" s="16"/>
      <c r="Z18" s="16"/>
      <c r="AA18" s="16"/>
      <c r="AB18" s="16"/>
      <c r="AC18" s="16"/>
      <c r="AD18" s="16"/>
      <c r="AE18" s="16"/>
      <c r="AF18" s="16"/>
      <c r="AG18" s="16"/>
      <c r="AH18" s="16"/>
      <c r="AI18" s="16"/>
      <c r="AJ18" s="16"/>
      <c r="AK18" s="16"/>
      <c r="AL18" s="16"/>
      <c r="AM18" s="16"/>
      <c r="AN18" s="16"/>
      <c r="AO18" s="16"/>
      <c r="AP18" s="16"/>
      <c r="AQ18" s="16"/>
    </row>
    <row r="19" spans="1:43" ht="12.75" customHeight="1">
      <c r="A19" s="14" t="s">
        <v>116</v>
      </c>
      <c r="B19" s="15" t="s">
        <v>562</v>
      </c>
      <c r="C19" s="16">
        <v>74</v>
      </c>
      <c r="D19" s="16">
        <v>74</v>
      </c>
      <c r="E19" s="16">
        <v>74</v>
      </c>
      <c r="F19" s="16">
        <v>74</v>
      </c>
      <c r="G19" s="16">
        <v>74</v>
      </c>
      <c r="H19" s="16">
        <v>74</v>
      </c>
      <c r="I19" s="16">
        <v>74</v>
      </c>
      <c r="J19" s="16">
        <v>74</v>
      </c>
      <c r="K19" s="16">
        <v>74</v>
      </c>
      <c r="L19" s="16">
        <v>74</v>
      </c>
      <c r="M19" s="16">
        <v>74</v>
      </c>
      <c r="N19" s="16">
        <v>74</v>
      </c>
      <c r="O19" s="16">
        <v>74</v>
      </c>
      <c r="P19" s="16">
        <v>74</v>
      </c>
      <c r="Q19" s="16">
        <v>74</v>
      </c>
      <c r="R19" s="16">
        <v>74</v>
      </c>
      <c r="S19" s="16">
        <v>74</v>
      </c>
      <c r="T19" s="16">
        <v>74</v>
      </c>
      <c r="U19" s="16">
        <v>74</v>
      </c>
      <c r="V19" s="16">
        <v>74</v>
      </c>
      <c r="W19" s="16">
        <v>74</v>
      </c>
      <c r="X19" s="16">
        <v>74</v>
      </c>
      <c r="Y19" s="16">
        <v>74</v>
      </c>
      <c r="Z19" s="16">
        <v>74</v>
      </c>
      <c r="AA19" s="16">
        <v>74</v>
      </c>
      <c r="AB19" s="16">
        <v>74</v>
      </c>
      <c r="AC19" s="16">
        <v>74</v>
      </c>
      <c r="AD19" s="16">
        <v>74</v>
      </c>
      <c r="AE19" s="16">
        <v>74</v>
      </c>
      <c r="AF19" s="16">
        <v>74</v>
      </c>
      <c r="AG19" s="16">
        <v>74</v>
      </c>
      <c r="AH19" s="16">
        <v>74</v>
      </c>
      <c r="AI19" s="16">
        <v>74</v>
      </c>
      <c r="AJ19" s="16">
        <v>74</v>
      </c>
      <c r="AK19" s="16">
        <v>74</v>
      </c>
      <c r="AL19" s="16">
        <v>74</v>
      </c>
      <c r="AM19" s="16">
        <v>74</v>
      </c>
      <c r="AN19" s="16">
        <v>74</v>
      </c>
      <c r="AO19" s="16">
        <v>74</v>
      </c>
      <c r="AP19" s="16">
        <v>74</v>
      </c>
      <c r="AQ19" s="16">
        <v>74</v>
      </c>
    </row>
    <row r="20" spans="1:43" ht="12.75" customHeight="1">
      <c r="A20" s="14" t="s">
        <v>226</v>
      </c>
      <c r="B20" s="15" t="s">
        <v>563</v>
      </c>
      <c r="C20" s="16" t="s">
        <v>83</v>
      </c>
      <c r="D20" s="16" t="s">
        <v>83</v>
      </c>
      <c r="E20" s="16" t="s">
        <v>83</v>
      </c>
      <c r="F20" s="16" t="s">
        <v>83</v>
      </c>
      <c r="G20" s="16" t="s">
        <v>83</v>
      </c>
      <c r="H20" s="16" t="s">
        <v>83</v>
      </c>
      <c r="I20" s="16" t="s">
        <v>83</v>
      </c>
      <c r="J20" s="16" t="s">
        <v>83</v>
      </c>
      <c r="K20" s="16" t="s">
        <v>83</v>
      </c>
      <c r="L20" s="16" t="s">
        <v>83</v>
      </c>
      <c r="M20" s="16" t="s">
        <v>83</v>
      </c>
      <c r="N20" s="16" t="s">
        <v>83</v>
      </c>
      <c r="O20" s="16" t="s">
        <v>83</v>
      </c>
      <c r="P20" s="16" t="s">
        <v>83</v>
      </c>
      <c r="Q20" s="16" t="s">
        <v>83</v>
      </c>
      <c r="R20" s="16" t="s">
        <v>83</v>
      </c>
      <c r="S20" s="16" t="s">
        <v>83</v>
      </c>
      <c r="T20" s="16" t="s">
        <v>83</v>
      </c>
      <c r="U20" s="16" t="s">
        <v>83</v>
      </c>
      <c r="V20" s="16" t="s">
        <v>83</v>
      </c>
      <c r="W20" s="16" t="s">
        <v>83</v>
      </c>
      <c r="X20" s="16" t="s">
        <v>83</v>
      </c>
      <c r="Y20" s="16" t="s">
        <v>83</v>
      </c>
      <c r="Z20" s="16" t="s">
        <v>83</v>
      </c>
      <c r="AA20" s="16" t="s">
        <v>83</v>
      </c>
      <c r="AB20" s="16" t="s">
        <v>83</v>
      </c>
      <c r="AC20" s="16" t="s">
        <v>83</v>
      </c>
      <c r="AD20" s="16" t="s">
        <v>83</v>
      </c>
      <c r="AE20" s="16" t="s">
        <v>83</v>
      </c>
      <c r="AF20" s="16" t="s">
        <v>83</v>
      </c>
      <c r="AG20" s="16" t="s">
        <v>83</v>
      </c>
      <c r="AH20" s="16" t="s">
        <v>83</v>
      </c>
      <c r="AI20" s="16" t="s">
        <v>83</v>
      </c>
      <c r="AJ20" s="16" t="s">
        <v>83</v>
      </c>
      <c r="AK20" s="16" t="s">
        <v>83</v>
      </c>
      <c r="AL20" s="16" t="s">
        <v>83</v>
      </c>
      <c r="AM20" s="16" t="s">
        <v>83</v>
      </c>
      <c r="AN20" s="16" t="s">
        <v>83</v>
      </c>
      <c r="AO20" s="16" t="s">
        <v>83</v>
      </c>
      <c r="AP20" s="16" t="s">
        <v>83</v>
      </c>
      <c r="AQ20" s="16" t="s">
        <v>83</v>
      </c>
    </row>
    <row r="21" spans="1:43" ht="12.75" customHeight="1">
      <c r="A21" s="14" t="s">
        <v>95</v>
      </c>
      <c r="B21" s="15" t="s">
        <v>564</v>
      </c>
      <c r="C21" s="16" t="s">
        <v>83</v>
      </c>
      <c r="D21" s="16" t="s">
        <v>83</v>
      </c>
      <c r="E21" s="16" t="s">
        <v>83</v>
      </c>
      <c r="F21" s="16" t="s">
        <v>83</v>
      </c>
      <c r="G21" s="16" t="s">
        <v>83</v>
      </c>
      <c r="H21" s="16" t="s">
        <v>83</v>
      </c>
      <c r="I21" s="16" t="s">
        <v>83</v>
      </c>
      <c r="J21" s="16" t="s">
        <v>83</v>
      </c>
      <c r="K21" s="16" t="s">
        <v>83</v>
      </c>
      <c r="L21" s="16" t="s">
        <v>83</v>
      </c>
      <c r="M21" s="16" t="s">
        <v>83</v>
      </c>
      <c r="N21" s="16" t="s">
        <v>83</v>
      </c>
      <c r="O21" s="16" t="s">
        <v>83</v>
      </c>
      <c r="P21" s="16" t="s">
        <v>83</v>
      </c>
      <c r="Q21" s="16" t="s">
        <v>83</v>
      </c>
      <c r="R21" s="16" t="s">
        <v>83</v>
      </c>
      <c r="S21" s="16" t="s">
        <v>83</v>
      </c>
      <c r="T21" s="16" t="s">
        <v>83</v>
      </c>
      <c r="U21" s="16" t="s">
        <v>83</v>
      </c>
      <c r="V21" s="16" t="s">
        <v>83</v>
      </c>
      <c r="W21" s="16" t="s">
        <v>83</v>
      </c>
      <c r="X21" s="16" t="s">
        <v>83</v>
      </c>
      <c r="Y21" s="16" t="s">
        <v>83</v>
      </c>
      <c r="Z21" s="16" t="s">
        <v>83</v>
      </c>
      <c r="AA21" s="16" t="s">
        <v>83</v>
      </c>
      <c r="AB21" s="16" t="s">
        <v>83</v>
      </c>
      <c r="AC21" s="16" t="s">
        <v>83</v>
      </c>
      <c r="AD21" s="16" t="s">
        <v>83</v>
      </c>
      <c r="AE21" s="16" t="s">
        <v>83</v>
      </c>
      <c r="AF21" s="16" t="s">
        <v>83</v>
      </c>
      <c r="AG21" s="16" t="s">
        <v>83</v>
      </c>
      <c r="AH21" s="16" t="s">
        <v>83</v>
      </c>
      <c r="AI21" s="16" t="s">
        <v>83</v>
      </c>
      <c r="AJ21" s="16" t="s">
        <v>83</v>
      </c>
      <c r="AK21" s="16" t="s">
        <v>83</v>
      </c>
      <c r="AL21" s="16" t="s">
        <v>83</v>
      </c>
      <c r="AM21" s="16" t="s">
        <v>83</v>
      </c>
      <c r="AN21" s="16" t="s">
        <v>83</v>
      </c>
      <c r="AO21" s="16" t="s">
        <v>83</v>
      </c>
      <c r="AP21" s="16" t="s">
        <v>83</v>
      </c>
      <c r="AQ21" s="16" t="s">
        <v>83</v>
      </c>
    </row>
    <row r="22" spans="1:43" ht="12.75" customHeight="1">
      <c r="A22" s="14" t="s">
        <v>97</v>
      </c>
      <c r="B22" s="15" t="s">
        <v>565</v>
      </c>
      <c r="C22" s="16">
        <v>682</v>
      </c>
      <c r="D22" s="16">
        <v>575</v>
      </c>
      <c r="E22" s="16">
        <v>597</v>
      </c>
      <c r="F22" s="16">
        <v>665</v>
      </c>
      <c r="G22" s="16">
        <v>790</v>
      </c>
      <c r="H22" s="16">
        <v>622</v>
      </c>
      <c r="I22" s="16">
        <v>775</v>
      </c>
      <c r="J22" s="16">
        <v>861</v>
      </c>
      <c r="K22" s="16">
        <v>986</v>
      </c>
      <c r="L22" s="16">
        <v>849</v>
      </c>
      <c r="M22" s="16">
        <v>754</v>
      </c>
      <c r="N22" s="16">
        <v>780</v>
      </c>
      <c r="O22" s="16">
        <v>969</v>
      </c>
      <c r="P22" s="16">
        <v>737</v>
      </c>
      <c r="Q22" s="16">
        <v>778</v>
      </c>
      <c r="R22" s="16">
        <v>848</v>
      </c>
      <c r="S22" s="16">
        <v>992</v>
      </c>
      <c r="T22" s="16">
        <v>810</v>
      </c>
      <c r="U22" s="16">
        <v>692</v>
      </c>
      <c r="V22" s="16">
        <v>724</v>
      </c>
      <c r="W22" s="16">
        <v>966</v>
      </c>
      <c r="X22" s="16">
        <v>772</v>
      </c>
      <c r="Y22" s="16">
        <v>797</v>
      </c>
      <c r="Z22" s="16">
        <v>781</v>
      </c>
      <c r="AA22" s="16">
        <v>926</v>
      </c>
      <c r="AB22" s="16">
        <v>841</v>
      </c>
      <c r="AC22" s="16">
        <v>881</v>
      </c>
      <c r="AD22" s="16">
        <v>1038</v>
      </c>
      <c r="AE22" s="16">
        <v>1259</v>
      </c>
      <c r="AF22" s="16">
        <v>1061</v>
      </c>
      <c r="AG22" s="16">
        <v>1105</v>
      </c>
      <c r="AH22" s="16">
        <v>1229</v>
      </c>
      <c r="AI22" s="16">
        <v>1433</v>
      </c>
      <c r="AJ22" s="16">
        <v>1155</v>
      </c>
      <c r="AK22" s="16">
        <v>1098</v>
      </c>
      <c r="AL22" s="16">
        <v>1124</v>
      </c>
      <c r="AM22" s="16">
        <v>1358</v>
      </c>
      <c r="AN22" s="16">
        <v>1113</v>
      </c>
      <c r="AO22" s="16">
        <v>1154</v>
      </c>
      <c r="AP22" s="16">
        <v>1130</v>
      </c>
      <c r="AQ22" s="16">
        <v>1388</v>
      </c>
    </row>
    <row r="23" spans="1:43" ht="12.75" customHeight="1">
      <c r="A23" s="20" t="s">
        <v>99</v>
      </c>
      <c r="B23" s="15" t="s">
        <v>566</v>
      </c>
      <c r="C23" s="16">
        <v>3285</v>
      </c>
      <c r="D23" s="16">
        <v>7308</v>
      </c>
      <c r="E23" s="16">
        <v>4528</v>
      </c>
      <c r="F23" s="16">
        <v>2568</v>
      </c>
      <c r="G23" s="16">
        <v>3866</v>
      </c>
      <c r="H23" s="16">
        <v>7736</v>
      </c>
      <c r="I23" s="16">
        <v>5649</v>
      </c>
      <c r="J23" s="16">
        <v>2997</v>
      </c>
      <c r="K23" s="16">
        <v>5575</v>
      </c>
      <c r="L23" s="16">
        <v>9657</v>
      </c>
      <c r="M23" s="16">
        <v>6335</v>
      </c>
      <c r="N23" s="16">
        <v>2794</v>
      </c>
      <c r="O23" s="16">
        <v>4923</v>
      </c>
      <c r="P23" s="16">
        <v>9052</v>
      </c>
      <c r="Q23" s="16">
        <v>5157</v>
      </c>
      <c r="R23" s="16">
        <v>1580</v>
      </c>
      <c r="S23" s="16">
        <v>1470</v>
      </c>
      <c r="T23" s="16">
        <v>7103</v>
      </c>
      <c r="U23" s="16">
        <v>6071</v>
      </c>
      <c r="V23" s="16">
        <v>6604</v>
      </c>
      <c r="W23" s="16">
        <v>5143</v>
      </c>
      <c r="X23" s="16">
        <v>11862</v>
      </c>
      <c r="Y23" s="16">
        <v>10877</v>
      </c>
      <c r="Z23" s="16">
        <v>9801</v>
      </c>
      <c r="AA23" s="16">
        <v>9930</v>
      </c>
      <c r="AB23" s="16">
        <v>15007</v>
      </c>
      <c r="AC23" s="16">
        <v>13920</v>
      </c>
      <c r="AD23" s="16">
        <v>8829</v>
      </c>
      <c r="AE23" s="16">
        <v>8747</v>
      </c>
      <c r="AF23" s="16">
        <v>15162</v>
      </c>
      <c r="AG23" s="16">
        <v>11024</v>
      </c>
      <c r="AH23" s="16">
        <v>7537</v>
      </c>
      <c r="AI23" s="16">
        <v>8901</v>
      </c>
      <c r="AJ23" s="16">
        <v>14131</v>
      </c>
      <c r="AK23" s="16">
        <v>10048</v>
      </c>
      <c r="AL23" s="16">
        <v>5821</v>
      </c>
      <c r="AM23" s="16">
        <v>7063</v>
      </c>
      <c r="AN23" s="16">
        <v>12846</v>
      </c>
      <c r="AO23" s="16">
        <v>10385</v>
      </c>
      <c r="AP23" s="16">
        <v>6283</v>
      </c>
      <c r="AQ23" s="16">
        <v>8252</v>
      </c>
    </row>
    <row r="24" spans="1:43" ht="12.75" customHeight="1">
      <c r="A24" s="20"/>
      <c r="B24" s="15"/>
      <c r="C24" s="16"/>
      <c r="D24" s="16"/>
      <c r="E24" s="16"/>
      <c r="F24" s="16"/>
      <c r="G24" s="16"/>
      <c r="H24" s="16"/>
      <c r="I24" s="16"/>
      <c r="J24" s="16"/>
      <c r="K24" s="16"/>
      <c r="L24" s="16"/>
      <c r="M24" s="16"/>
      <c r="N24" s="16"/>
      <c r="O24" s="16"/>
      <c r="P24" s="16"/>
      <c r="Q24" s="16"/>
      <c r="R24" s="16"/>
      <c r="S24" s="16"/>
      <c r="T24" s="16"/>
      <c r="U24" s="16"/>
      <c r="V24" s="16"/>
      <c r="W24" s="16"/>
      <c r="X24" s="16"/>
      <c r="Y24" s="16"/>
      <c r="Z24" s="16"/>
      <c r="AA24" s="16"/>
      <c r="AB24" s="16"/>
      <c r="AC24" s="16"/>
      <c r="AD24" s="16"/>
      <c r="AE24" s="16"/>
      <c r="AF24" s="16"/>
      <c r="AG24" s="16"/>
      <c r="AH24" s="16"/>
      <c r="AI24" s="16"/>
      <c r="AJ24" s="16"/>
      <c r="AK24" s="16"/>
      <c r="AL24" s="16"/>
      <c r="AM24" s="16"/>
      <c r="AN24" s="16"/>
      <c r="AO24" s="16"/>
      <c r="AP24" s="16"/>
      <c r="AQ24" s="16"/>
    </row>
    <row r="25" spans="1:43" ht="12.75" customHeight="1">
      <c r="A25" s="11" t="s">
        <v>101</v>
      </c>
      <c r="B25" s="15"/>
      <c r="C25" s="16"/>
      <c r="D25" s="16"/>
      <c r="E25" s="16"/>
      <c r="F25" s="16"/>
      <c r="G25" s="16"/>
      <c r="H25" s="16"/>
      <c r="I25" s="16"/>
      <c r="J25" s="16"/>
      <c r="K25" s="16"/>
      <c r="L25" s="16"/>
      <c r="M25" s="16"/>
      <c r="N25" s="16"/>
      <c r="O25" s="16"/>
      <c r="P25" s="16"/>
      <c r="Q25" s="16"/>
      <c r="R25" s="16"/>
      <c r="S25" s="16"/>
      <c r="T25" s="16"/>
      <c r="U25" s="16"/>
      <c r="V25" s="16"/>
      <c r="W25" s="16"/>
      <c r="X25" s="16"/>
      <c r="Y25" s="16"/>
      <c r="Z25" s="16"/>
      <c r="AA25" s="16"/>
      <c r="AB25" s="16"/>
      <c r="AC25" s="16"/>
      <c r="AD25" s="16"/>
      <c r="AE25" s="16"/>
      <c r="AF25" s="16"/>
      <c r="AG25" s="16"/>
      <c r="AH25" s="16"/>
      <c r="AI25" s="16"/>
      <c r="AJ25" s="16"/>
      <c r="AK25" s="16"/>
      <c r="AL25" s="16"/>
      <c r="AM25" s="16"/>
      <c r="AN25" s="16"/>
      <c r="AO25" s="16"/>
      <c r="AP25" s="16"/>
      <c r="AQ25" s="16"/>
    </row>
    <row r="26" spans="1:43" ht="12.75" customHeight="1">
      <c r="A26" s="19" t="s">
        <v>104</v>
      </c>
      <c r="B26" s="15"/>
      <c r="C26" s="16"/>
      <c r="D26" s="16"/>
      <c r="E26" s="16"/>
      <c r="F26" s="16"/>
      <c r="G26" s="16"/>
      <c r="H26" s="16"/>
      <c r="I26" s="16"/>
      <c r="J26" s="16"/>
      <c r="K26" s="16"/>
      <c r="L26" s="16"/>
      <c r="M26" s="16"/>
      <c r="N26" s="16"/>
      <c r="O26" s="16"/>
      <c r="P26" s="16"/>
      <c r="Q26" s="16"/>
      <c r="R26" s="16"/>
      <c r="S26" s="16"/>
      <c r="T26" s="16"/>
      <c r="U26" s="16"/>
      <c r="V26" s="16"/>
      <c r="W26" s="16"/>
      <c r="X26" s="16"/>
      <c r="Y26" s="16"/>
      <c r="Z26" s="16"/>
      <c r="AA26" s="16"/>
      <c r="AB26" s="16"/>
      <c r="AC26" s="16"/>
      <c r="AD26" s="16"/>
      <c r="AE26" s="16"/>
      <c r="AF26" s="16"/>
      <c r="AG26" s="16"/>
      <c r="AH26" s="16"/>
      <c r="AI26" s="16"/>
      <c r="AJ26" s="16"/>
      <c r="AK26" s="16"/>
      <c r="AL26" s="16"/>
      <c r="AM26" s="16"/>
      <c r="AN26" s="16"/>
      <c r="AO26" s="16"/>
      <c r="AP26" s="16"/>
      <c r="AQ26" s="16"/>
    </row>
    <row r="27" spans="1:43" ht="12.75" customHeight="1">
      <c r="A27" s="17" t="s">
        <v>79</v>
      </c>
      <c r="B27" s="15" t="s">
        <v>567</v>
      </c>
      <c r="C27" s="16">
        <v>399</v>
      </c>
      <c r="D27" s="16">
        <v>388</v>
      </c>
      <c r="E27" s="16">
        <v>359</v>
      </c>
      <c r="F27" s="16">
        <v>352</v>
      </c>
      <c r="G27" s="16">
        <v>421</v>
      </c>
      <c r="H27" s="16">
        <v>364</v>
      </c>
      <c r="I27" s="16">
        <v>391</v>
      </c>
      <c r="J27" s="16">
        <v>403</v>
      </c>
      <c r="K27" s="16">
        <v>428</v>
      </c>
      <c r="L27" s="16">
        <v>421</v>
      </c>
      <c r="M27" s="16">
        <v>475</v>
      </c>
      <c r="N27" s="16">
        <v>480</v>
      </c>
      <c r="O27" s="16">
        <v>489</v>
      </c>
      <c r="P27" s="16">
        <v>439</v>
      </c>
      <c r="Q27" s="16">
        <v>400</v>
      </c>
      <c r="R27" s="16">
        <v>429</v>
      </c>
      <c r="S27" s="16">
        <v>336</v>
      </c>
      <c r="T27" s="16">
        <v>329</v>
      </c>
      <c r="U27" s="16">
        <v>381</v>
      </c>
      <c r="V27" s="16">
        <v>289</v>
      </c>
      <c r="W27" s="16">
        <v>336</v>
      </c>
      <c r="X27" s="16">
        <v>374</v>
      </c>
      <c r="Y27" s="16">
        <v>328</v>
      </c>
      <c r="Z27" s="16">
        <v>280</v>
      </c>
      <c r="AA27" s="16">
        <v>327</v>
      </c>
      <c r="AB27" s="16">
        <v>425</v>
      </c>
      <c r="AC27" s="16">
        <v>566</v>
      </c>
      <c r="AD27" s="16">
        <v>651</v>
      </c>
      <c r="AE27" s="16">
        <v>780</v>
      </c>
      <c r="AF27" s="16">
        <v>916</v>
      </c>
      <c r="AG27" s="16">
        <v>947</v>
      </c>
      <c r="AH27" s="16">
        <v>1007</v>
      </c>
      <c r="AI27" s="16">
        <v>984</v>
      </c>
      <c r="AJ27" s="16">
        <v>1027</v>
      </c>
      <c r="AK27" s="16">
        <v>1014</v>
      </c>
      <c r="AL27" s="16">
        <v>966</v>
      </c>
      <c r="AM27" s="16">
        <v>1142</v>
      </c>
      <c r="AN27" s="16">
        <v>1134</v>
      </c>
      <c r="AO27" s="16">
        <v>1019</v>
      </c>
      <c r="AP27" s="16">
        <v>935</v>
      </c>
      <c r="AQ27" s="16">
        <v>1043</v>
      </c>
    </row>
    <row r="28" spans="1:43" ht="12.75" customHeight="1">
      <c r="A28" s="17" t="s">
        <v>81</v>
      </c>
      <c r="B28" s="15" t="s">
        <v>568</v>
      </c>
      <c r="C28" s="16">
        <v>906</v>
      </c>
      <c r="D28" s="16">
        <v>733</v>
      </c>
      <c r="E28" s="16">
        <v>428</v>
      </c>
      <c r="F28" s="16">
        <v>463</v>
      </c>
      <c r="G28" s="16">
        <v>1095</v>
      </c>
      <c r="H28" s="16">
        <v>651</v>
      </c>
      <c r="I28" s="16">
        <v>620</v>
      </c>
      <c r="J28" s="16">
        <v>426</v>
      </c>
      <c r="K28" s="16">
        <v>902</v>
      </c>
      <c r="L28" s="16">
        <v>1026</v>
      </c>
      <c r="M28" s="16">
        <v>588</v>
      </c>
      <c r="N28" s="16">
        <v>632</v>
      </c>
      <c r="O28" s="16">
        <v>742</v>
      </c>
      <c r="P28" s="16">
        <v>697</v>
      </c>
      <c r="Q28" s="16">
        <v>486</v>
      </c>
      <c r="R28" s="16">
        <v>484</v>
      </c>
      <c r="S28" s="16" t="s">
        <v>83</v>
      </c>
      <c r="T28" s="16">
        <v>758</v>
      </c>
      <c r="U28" s="16" t="s">
        <v>83</v>
      </c>
      <c r="V28" s="16" t="s">
        <v>83</v>
      </c>
      <c r="W28" s="16">
        <v>1321</v>
      </c>
      <c r="X28" s="16" t="s">
        <v>83</v>
      </c>
      <c r="Y28" s="16">
        <v>833</v>
      </c>
      <c r="Z28" s="16" t="s">
        <v>83</v>
      </c>
      <c r="AA28" s="16" t="s">
        <v>83</v>
      </c>
      <c r="AB28" s="16">
        <v>1090</v>
      </c>
      <c r="AC28" s="16">
        <v>1007</v>
      </c>
      <c r="AD28" s="16">
        <v>1117</v>
      </c>
      <c r="AE28" s="16">
        <v>1063</v>
      </c>
      <c r="AF28" s="16">
        <v>1127</v>
      </c>
      <c r="AG28" s="16">
        <v>852</v>
      </c>
      <c r="AH28" s="16" t="s">
        <v>83</v>
      </c>
      <c r="AI28" s="16" t="s">
        <v>83</v>
      </c>
      <c r="AJ28" s="16">
        <v>1308</v>
      </c>
      <c r="AK28" s="16" t="s">
        <v>83</v>
      </c>
      <c r="AL28" s="16">
        <v>1053</v>
      </c>
      <c r="AM28" s="16" t="s">
        <v>83</v>
      </c>
      <c r="AN28" s="16">
        <v>1201</v>
      </c>
      <c r="AO28" s="16">
        <v>984</v>
      </c>
      <c r="AP28" s="16" t="s">
        <v>83</v>
      </c>
      <c r="AQ28" s="16" t="s">
        <v>83</v>
      </c>
    </row>
    <row r="29" spans="1:43" ht="12.75" customHeight="1">
      <c r="A29" s="17" t="s">
        <v>107</v>
      </c>
      <c r="B29" s="15" t="s">
        <v>569</v>
      </c>
      <c r="C29" s="16">
        <v>58</v>
      </c>
      <c r="D29" s="16">
        <v>133</v>
      </c>
      <c r="E29" s="16">
        <v>328</v>
      </c>
      <c r="F29" s="16">
        <v>187</v>
      </c>
      <c r="G29" s="16">
        <v>174</v>
      </c>
      <c r="H29" s="16">
        <v>-31</v>
      </c>
      <c r="I29" s="16">
        <v>77</v>
      </c>
      <c r="J29" s="16">
        <v>-57</v>
      </c>
      <c r="K29" s="16">
        <v>-72</v>
      </c>
      <c r="L29" s="16">
        <v>-87</v>
      </c>
      <c r="M29" s="16">
        <v>161</v>
      </c>
      <c r="N29" s="16">
        <v>175</v>
      </c>
      <c r="O29" s="16">
        <v>191</v>
      </c>
      <c r="P29" s="16">
        <v>45</v>
      </c>
      <c r="Q29" s="16">
        <v>221</v>
      </c>
      <c r="R29" s="16">
        <v>-45</v>
      </c>
      <c r="S29" s="16" t="s">
        <v>83</v>
      </c>
      <c r="T29" s="16">
        <v>263</v>
      </c>
      <c r="U29" s="16" t="s">
        <v>83</v>
      </c>
      <c r="V29" s="16" t="s">
        <v>83</v>
      </c>
      <c r="W29" s="16">
        <v>357</v>
      </c>
      <c r="X29" s="16" t="s">
        <v>83</v>
      </c>
      <c r="Y29" s="16">
        <v>380</v>
      </c>
      <c r="Z29" s="16" t="s">
        <v>83</v>
      </c>
      <c r="AA29" s="16" t="s">
        <v>83</v>
      </c>
      <c r="AB29" s="16">
        <v>327</v>
      </c>
      <c r="AC29" s="16">
        <v>446</v>
      </c>
      <c r="AD29" s="16">
        <v>208</v>
      </c>
      <c r="AE29" s="16">
        <v>197</v>
      </c>
      <c r="AF29" s="16">
        <v>201</v>
      </c>
      <c r="AG29" s="16">
        <v>255</v>
      </c>
      <c r="AH29" s="16" t="s">
        <v>83</v>
      </c>
      <c r="AI29" s="16" t="s">
        <v>83</v>
      </c>
      <c r="AJ29" s="16">
        <v>61</v>
      </c>
      <c r="AK29" s="16" t="s">
        <v>83</v>
      </c>
      <c r="AL29" s="16">
        <v>82</v>
      </c>
      <c r="AM29" s="16" t="s">
        <v>83</v>
      </c>
      <c r="AN29" s="16">
        <v>49</v>
      </c>
      <c r="AO29" s="16">
        <v>231</v>
      </c>
      <c r="AP29" s="16" t="s">
        <v>83</v>
      </c>
      <c r="AQ29" s="16" t="s">
        <v>83</v>
      </c>
    </row>
    <row r="30" spans="1:43" ht="12.75" customHeight="1">
      <c r="A30" s="17" t="s">
        <v>109</v>
      </c>
      <c r="B30" s="15" t="s">
        <v>570</v>
      </c>
      <c r="C30" s="16">
        <v>712</v>
      </c>
      <c r="D30" s="16">
        <v>757</v>
      </c>
      <c r="E30" s="16">
        <v>1044</v>
      </c>
      <c r="F30" s="16">
        <v>1024</v>
      </c>
      <c r="G30" s="16">
        <v>776</v>
      </c>
      <c r="H30" s="16">
        <v>963</v>
      </c>
      <c r="I30" s="16">
        <v>1085</v>
      </c>
      <c r="J30" s="16">
        <v>1088</v>
      </c>
      <c r="K30" s="16">
        <v>999</v>
      </c>
      <c r="L30" s="16">
        <v>1006</v>
      </c>
      <c r="M30" s="16">
        <v>1058</v>
      </c>
      <c r="N30" s="16">
        <v>1078</v>
      </c>
      <c r="O30" s="16">
        <v>991</v>
      </c>
      <c r="P30" s="16">
        <v>1083</v>
      </c>
      <c r="Q30" s="16">
        <v>1062</v>
      </c>
      <c r="R30" s="16">
        <v>1069</v>
      </c>
      <c r="S30" s="16">
        <v>871</v>
      </c>
      <c r="T30" s="16">
        <v>972</v>
      </c>
      <c r="U30" s="16">
        <v>919</v>
      </c>
      <c r="V30" s="16">
        <v>880</v>
      </c>
      <c r="W30" s="16">
        <v>884</v>
      </c>
      <c r="X30" s="16">
        <v>970</v>
      </c>
      <c r="Y30" s="16">
        <v>995</v>
      </c>
      <c r="Z30" s="16">
        <v>990</v>
      </c>
      <c r="AA30" s="16">
        <v>969</v>
      </c>
      <c r="AB30" s="16">
        <v>964</v>
      </c>
      <c r="AC30" s="16">
        <v>1064</v>
      </c>
      <c r="AD30" s="16">
        <v>1105</v>
      </c>
      <c r="AE30" s="16">
        <v>1657</v>
      </c>
      <c r="AF30" s="16">
        <v>1675</v>
      </c>
      <c r="AG30" s="16">
        <v>1723</v>
      </c>
      <c r="AH30" s="16">
        <v>1755</v>
      </c>
      <c r="AI30" s="16">
        <v>1861</v>
      </c>
      <c r="AJ30" s="16">
        <v>1832</v>
      </c>
      <c r="AK30" s="16">
        <v>1806</v>
      </c>
      <c r="AL30" s="16">
        <v>1885</v>
      </c>
      <c r="AM30" s="16">
        <v>2474</v>
      </c>
      <c r="AN30" s="16">
        <v>2475</v>
      </c>
      <c r="AO30" s="16">
        <v>2423</v>
      </c>
      <c r="AP30" s="16">
        <v>2380</v>
      </c>
      <c r="AQ30" s="16">
        <v>2455</v>
      </c>
    </row>
    <row r="31" spans="1:43" ht="12.75" customHeight="1">
      <c r="A31" s="14" t="s">
        <v>113</v>
      </c>
      <c r="B31" s="15" t="s">
        <v>571</v>
      </c>
      <c r="C31" s="16">
        <v>2076</v>
      </c>
      <c r="D31" s="16">
        <v>2012</v>
      </c>
      <c r="E31" s="16">
        <v>2160</v>
      </c>
      <c r="F31" s="16">
        <v>2027</v>
      </c>
      <c r="G31" s="16">
        <v>2466</v>
      </c>
      <c r="H31" s="16">
        <v>1947</v>
      </c>
      <c r="I31" s="16">
        <v>2174</v>
      </c>
      <c r="J31" s="16">
        <v>1860</v>
      </c>
      <c r="K31" s="16">
        <v>2258</v>
      </c>
      <c r="L31" s="16">
        <v>2366</v>
      </c>
      <c r="M31" s="16">
        <v>2282</v>
      </c>
      <c r="N31" s="16">
        <v>2366</v>
      </c>
      <c r="O31" s="16">
        <v>2412</v>
      </c>
      <c r="P31" s="16">
        <v>2265</v>
      </c>
      <c r="Q31" s="16">
        <v>2169</v>
      </c>
      <c r="R31" s="16">
        <v>1936</v>
      </c>
      <c r="S31" s="16">
        <v>2036</v>
      </c>
      <c r="T31" s="16">
        <v>2322</v>
      </c>
      <c r="U31" s="16">
        <v>2504</v>
      </c>
      <c r="V31" s="16">
        <v>2386</v>
      </c>
      <c r="W31" s="16">
        <v>2899</v>
      </c>
      <c r="X31" s="16">
        <v>2501</v>
      </c>
      <c r="Y31" s="16">
        <v>2535</v>
      </c>
      <c r="Z31" s="16">
        <v>2509</v>
      </c>
      <c r="AA31" s="16">
        <v>2527</v>
      </c>
      <c r="AB31" s="16">
        <v>2805</v>
      </c>
      <c r="AC31" s="16">
        <v>3082</v>
      </c>
      <c r="AD31" s="16">
        <v>3081</v>
      </c>
      <c r="AE31" s="16">
        <v>3698</v>
      </c>
      <c r="AF31" s="16">
        <v>3918</v>
      </c>
      <c r="AG31" s="16">
        <v>3777</v>
      </c>
      <c r="AH31" s="16">
        <v>3824</v>
      </c>
      <c r="AI31" s="16">
        <v>3996</v>
      </c>
      <c r="AJ31" s="16">
        <v>4227</v>
      </c>
      <c r="AK31" s="16">
        <v>4080</v>
      </c>
      <c r="AL31" s="16">
        <v>3986</v>
      </c>
      <c r="AM31" s="16">
        <v>5231</v>
      </c>
      <c r="AN31" s="16">
        <v>4858</v>
      </c>
      <c r="AO31" s="16">
        <v>4657</v>
      </c>
      <c r="AP31" s="16">
        <v>4249</v>
      </c>
      <c r="AQ31" s="16">
        <v>5307</v>
      </c>
    </row>
    <row r="32" spans="1:43" ht="12.75" customHeight="1">
      <c r="A32" s="11" t="s">
        <v>115</v>
      </c>
      <c r="B32" s="15"/>
      <c r="C32" s="16"/>
      <c r="D32" s="16"/>
      <c r="E32" s="16"/>
      <c r="F32" s="16"/>
      <c r="G32" s="16"/>
      <c r="H32" s="16"/>
      <c r="I32" s="16"/>
      <c r="J32" s="16"/>
      <c r="K32" s="16"/>
      <c r="L32" s="16"/>
      <c r="M32" s="16"/>
      <c r="N32" s="16"/>
      <c r="O32" s="16"/>
      <c r="P32" s="16"/>
      <c r="Q32" s="16"/>
      <c r="R32" s="16"/>
      <c r="S32" s="16"/>
      <c r="T32" s="16"/>
      <c r="U32" s="16"/>
      <c r="V32" s="16"/>
      <c r="W32" s="16"/>
      <c r="X32" s="16"/>
      <c r="Y32" s="16"/>
      <c r="Z32" s="16"/>
      <c r="AA32" s="16"/>
      <c r="AB32" s="16"/>
      <c r="AC32" s="16"/>
      <c r="AD32" s="16"/>
      <c r="AE32" s="16"/>
      <c r="AF32" s="16"/>
      <c r="AG32" s="16"/>
      <c r="AH32" s="16"/>
      <c r="AI32" s="16"/>
      <c r="AJ32" s="16"/>
      <c r="AK32" s="16"/>
      <c r="AL32" s="16"/>
      <c r="AM32" s="16"/>
      <c r="AN32" s="16"/>
      <c r="AO32" s="16"/>
      <c r="AP32" s="16"/>
      <c r="AQ32" s="16"/>
    </row>
    <row r="33" spans="1:43" ht="12.75" customHeight="1">
      <c r="A33" s="14" t="s">
        <v>116</v>
      </c>
      <c r="B33" s="15" t="s">
        <v>572</v>
      </c>
      <c r="C33" s="16">
        <v>259</v>
      </c>
      <c r="D33" s="16">
        <v>102</v>
      </c>
      <c r="E33" s="16">
        <v>237</v>
      </c>
      <c r="F33" s="16">
        <v>95</v>
      </c>
      <c r="G33" s="16">
        <v>165</v>
      </c>
      <c r="H33" s="16">
        <v>104</v>
      </c>
      <c r="I33" s="16">
        <v>210</v>
      </c>
      <c r="J33" s="16">
        <v>90</v>
      </c>
      <c r="K33" s="16">
        <v>223</v>
      </c>
      <c r="L33" s="16">
        <v>71</v>
      </c>
      <c r="M33" s="16">
        <v>206</v>
      </c>
      <c r="N33" s="16">
        <v>139</v>
      </c>
      <c r="O33" s="16">
        <v>234</v>
      </c>
      <c r="P33" s="16">
        <v>60</v>
      </c>
      <c r="Q33" s="16">
        <v>182</v>
      </c>
      <c r="R33" s="16">
        <v>112</v>
      </c>
      <c r="S33" s="16">
        <v>179</v>
      </c>
      <c r="T33" s="16">
        <v>56</v>
      </c>
      <c r="U33" s="16">
        <v>136</v>
      </c>
      <c r="V33" s="16">
        <v>97</v>
      </c>
      <c r="W33" s="16">
        <v>184</v>
      </c>
      <c r="X33" s="16">
        <v>79</v>
      </c>
      <c r="Y33" s="16">
        <v>156</v>
      </c>
      <c r="Z33" s="16">
        <v>99</v>
      </c>
      <c r="AA33" s="16">
        <v>182</v>
      </c>
      <c r="AB33" s="16">
        <v>73</v>
      </c>
      <c r="AC33" s="16">
        <v>172</v>
      </c>
      <c r="AD33" s="16">
        <v>122</v>
      </c>
      <c r="AE33" s="16">
        <v>254</v>
      </c>
      <c r="AF33" s="16">
        <v>87</v>
      </c>
      <c r="AG33" s="16">
        <v>206</v>
      </c>
      <c r="AH33" s="16">
        <v>140</v>
      </c>
      <c r="AI33" s="16">
        <v>274</v>
      </c>
      <c r="AJ33" s="16">
        <v>94</v>
      </c>
      <c r="AK33" s="16">
        <v>213</v>
      </c>
      <c r="AL33" s="16">
        <v>158</v>
      </c>
      <c r="AM33" s="16">
        <v>267</v>
      </c>
      <c r="AN33" s="16">
        <v>102</v>
      </c>
      <c r="AO33" s="16">
        <v>201</v>
      </c>
      <c r="AP33" s="16">
        <v>132</v>
      </c>
      <c r="AQ33" s="16">
        <v>278</v>
      </c>
    </row>
    <row r="34" spans="1:43" ht="12.75" customHeight="1">
      <c r="A34" s="14" t="s">
        <v>300</v>
      </c>
      <c r="B34" s="15" t="s">
        <v>573</v>
      </c>
      <c r="C34" s="16">
        <v>0</v>
      </c>
      <c r="D34" s="16">
        <v>0</v>
      </c>
      <c r="E34" s="16">
        <v>0</v>
      </c>
      <c r="F34" s="16">
        <v>0</v>
      </c>
      <c r="G34" s="16">
        <v>0</v>
      </c>
      <c r="H34" s="16">
        <v>0</v>
      </c>
      <c r="I34" s="16">
        <v>0</v>
      </c>
      <c r="J34" s="16">
        <v>0</v>
      </c>
      <c r="K34" s="16">
        <v>0</v>
      </c>
      <c r="L34" s="16">
        <v>0</v>
      </c>
      <c r="M34" s="16">
        <v>0</v>
      </c>
      <c r="N34" s="16">
        <v>0</v>
      </c>
      <c r="O34" s="16">
        <v>0</v>
      </c>
      <c r="P34" s="16">
        <v>13</v>
      </c>
      <c r="Q34" s="16">
        <v>27</v>
      </c>
      <c r="R34" s="16">
        <v>16</v>
      </c>
      <c r="S34" s="16">
        <v>1</v>
      </c>
      <c r="T34" s="16">
        <v>1</v>
      </c>
      <c r="U34" s="16">
        <v>0</v>
      </c>
      <c r="V34" s="16">
        <v>1</v>
      </c>
      <c r="W34" s="16">
        <v>1</v>
      </c>
      <c r="X34" s="16">
        <v>0</v>
      </c>
      <c r="Y34" s="16">
        <v>0</v>
      </c>
      <c r="Z34" s="16">
        <v>0</v>
      </c>
      <c r="AA34" s="16">
        <v>3</v>
      </c>
      <c r="AB34" s="16">
        <v>8</v>
      </c>
      <c r="AC34" s="16">
        <v>13</v>
      </c>
      <c r="AD34" s="16">
        <v>15</v>
      </c>
      <c r="AE34" s="16">
        <v>9</v>
      </c>
      <c r="AF34" s="16">
        <v>13</v>
      </c>
      <c r="AG34" s="16">
        <v>21</v>
      </c>
      <c r="AH34" s="16">
        <v>18</v>
      </c>
      <c r="AI34" s="16">
        <v>11</v>
      </c>
      <c r="AJ34" s="16">
        <v>18</v>
      </c>
      <c r="AK34" s="16">
        <v>52</v>
      </c>
      <c r="AL34" s="16">
        <v>48</v>
      </c>
      <c r="AM34" s="16">
        <v>29</v>
      </c>
      <c r="AN34" s="16">
        <v>38</v>
      </c>
      <c r="AO34" s="16">
        <v>64</v>
      </c>
      <c r="AP34" s="16">
        <v>55</v>
      </c>
      <c r="AQ34" s="16">
        <v>32</v>
      </c>
    </row>
    <row r="35" spans="1:43" ht="12.75" customHeight="1">
      <c r="A35" s="14" t="s">
        <v>118</v>
      </c>
      <c r="B35" s="15" t="s">
        <v>574</v>
      </c>
      <c r="C35" s="16" t="s">
        <v>83</v>
      </c>
      <c r="D35" s="16" t="s">
        <v>83</v>
      </c>
      <c r="E35" s="16" t="s">
        <v>83</v>
      </c>
      <c r="F35" s="16" t="s">
        <v>83</v>
      </c>
      <c r="G35" s="16" t="s">
        <v>83</v>
      </c>
      <c r="H35" s="16" t="s">
        <v>83</v>
      </c>
      <c r="I35" s="16" t="s">
        <v>83</v>
      </c>
      <c r="J35" s="16" t="s">
        <v>83</v>
      </c>
      <c r="K35" s="16" t="s">
        <v>83</v>
      </c>
      <c r="L35" s="16" t="s">
        <v>83</v>
      </c>
      <c r="M35" s="16" t="s">
        <v>83</v>
      </c>
      <c r="N35" s="16" t="s">
        <v>83</v>
      </c>
      <c r="O35" s="16" t="s">
        <v>83</v>
      </c>
      <c r="P35" s="16" t="s">
        <v>83</v>
      </c>
      <c r="Q35" s="16" t="s">
        <v>83</v>
      </c>
      <c r="R35" s="16" t="s">
        <v>83</v>
      </c>
      <c r="S35" s="16" t="s">
        <v>83</v>
      </c>
      <c r="T35" s="16" t="s">
        <v>83</v>
      </c>
      <c r="U35" s="16" t="s">
        <v>83</v>
      </c>
      <c r="V35" s="16" t="s">
        <v>83</v>
      </c>
      <c r="W35" s="16" t="s">
        <v>83</v>
      </c>
      <c r="X35" s="16" t="s">
        <v>83</v>
      </c>
      <c r="Y35" s="16" t="s">
        <v>83</v>
      </c>
      <c r="Z35" s="16" t="s">
        <v>83</v>
      </c>
      <c r="AA35" s="16" t="s">
        <v>83</v>
      </c>
      <c r="AB35" s="16" t="s">
        <v>83</v>
      </c>
      <c r="AC35" s="16" t="s">
        <v>83</v>
      </c>
      <c r="AD35" s="16" t="s">
        <v>83</v>
      </c>
      <c r="AE35" s="16" t="s">
        <v>83</v>
      </c>
      <c r="AF35" s="16" t="s">
        <v>83</v>
      </c>
      <c r="AG35" s="16" t="s">
        <v>83</v>
      </c>
      <c r="AH35" s="16" t="s">
        <v>83</v>
      </c>
      <c r="AI35" s="16" t="s">
        <v>83</v>
      </c>
      <c r="AJ35" s="16" t="s">
        <v>83</v>
      </c>
      <c r="AK35" s="16" t="s">
        <v>83</v>
      </c>
      <c r="AL35" s="16" t="s">
        <v>83</v>
      </c>
      <c r="AM35" s="16" t="s">
        <v>83</v>
      </c>
      <c r="AN35" s="16" t="s">
        <v>83</v>
      </c>
      <c r="AO35" s="16" t="s">
        <v>83</v>
      </c>
      <c r="AP35" s="16" t="s">
        <v>83</v>
      </c>
      <c r="AQ35" s="16" t="s">
        <v>83</v>
      </c>
    </row>
    <row r="36" spans="1:43" ht="12.75" customHeight="1">
      <c r="A36" s="14" t="s">
        <v>95</v>
      </c>
      <c r="B36" s="15" t="s">
        <v>575</v>
      </c>
      <c r="C36" s="16" t="s">
        <v>83</v>
      </c>
      <c r="D36" s="16" t="s">
        <v>83</v>
      </c>
      <c r="E36" s="16" t="s">
        <v>83</v>
      </c>
      <c r="F36" s="16" t="s">
        <v>83</v>
      </c>
      <c r="G36" s="16" t="s">
        <v>83</v>
      </c>
      <c r="H36" s="16" t="s">
        <v>83</v>
      </c>
      <c r="I36" s="16" t="s">
        <v>83</v>
      </c>
      <c r="J36" s="16" t="s">
        <v>83</v>
      </c>
      <c r="K36" s="16" t="s">
        <v>83</v>
      </c>
      <c r="L36" s="16" t="s">
        <v>83</v>
      </c>
      <c r="M36" s="16" t="s">
        <v>83</v>
      </c>
      <c r="N36" s="16" t="s">
        <v>83</v>
      </c>
      <c r="O36" s="16" t="s">
        <v>83</v>
      </c>
      <c r="P36" s="16" t="s">
        <v>83</v>
      </c>
      <c r="Q36" s="16" t="s">
        <v>83</v>
      </c>
      <c r="R36" s="16" t="s">
        <v>83</v>
      </c>
      <c r="S36" s="16" t="s">
        <v>83</v>
      </c>
      <c r="T36" s="16" t="s">
        <v>83</v>
      </c>
      <c r="U36" s="16" t="s">
        <v>83</v>
      </c>
      <c r="V36" s="16" t="s">
        <v>83</v>
      </c>
      <c r="W36" s="16" t="s">
        <v>83</v>
      </c>
      <c r="X36" s="16" t="s">
        <v>83</v>
      </c>
      <c r="Y36" s="16" t="s">
        <v>83</v>
      </c>
      <c r="Z36" s="16" t="s">
        <v>83</v>
      </c>
      <c r="AA36" s="16" t="s">
        <v>83</v>
      </c>
      <c r="AB36" s="16" t="s">
        <v>83</v>
      </c>
      <c r="AC36" s="16" t="s">
        <v>83</v>
      </c>
      <c r="AD36" s="16" t="s">
        <v>83</v>
      </c>
      <c r="AE36" s="16" t="s">
        <v>83</v>
      </c>
      <c r="AF36" s="16" t="s">
        <v>83</v>
      </c>
      <c r="AG36" s="16" t="s">
        <v>83</v>
      </c>
      <c r="AH36" s="16" t="s">
        <v>83</v>
      </c>
      <c r="AI36" s="16" t="s">
        <v>83</v>
      </c>
      <c r="AJ36" s="16" t="s">
        <v>83</v>
      </c>
      <c r="AK36" s="16" t="s">
        <v>83</v>
      </c>
      <c r="AL36" s="16" t="s">
        <v>83</v>
      </c>
      <c r="AM36" s="16" t="s">
        <v>83</v>
      </c>
      <c r="AN36" s="16" t="s">
        <v>83</v>
      </c>
      <c r="AO36" s="16" t="s">
        <v>83</v>
      </c>
      <c r="AP36" s="16" t="s">
        <v>83</v>
      </c>
      <c r="AQ36" s="16" t="s">
        <v>83</v>
      </c>
    </row>
    <row r="37" spans="1:43" ht="12.75" customHeight="1">
      <c r="A37" s="14" t="s">
        <v>121</v>
      </c>
      <c r="B37" s="15" t="s">
        <v>576</v>
      </c>
      <c r="C37" s="16">
        <v>686</v>
      </c>
      <c r="D37" s="16">
        <v>434</v>
      </c>
      <c r="E37" s="16">
        <v>676</v>
      </c>
      <c r="F37" s="16">
        <v>522</v>
      </c>
      <c r="G37" s="16">
        <v>541</v>
      </c>
      <c r="H37" s="16">
        <v>504</v>
      </c>
      <c r="I37" s="16">
        <v>762</v>
      </c>
      <c r="J37" s="16">
        <v>546</v>
      </c>
      <c r="K37" s="16">
        <v>651</v>
      </c>
      <c r="L37" s="16">
        <v>617</v>
      </c>
      <c r="M37" s="16">
        <v>759</v>
      </c>
      <c r="N37" s="16">
        <v>783</v>
      </c>
      <c r="O37" s="16">
        <v>814</v>
      </c>
      <c r="P37" s="16">
        <v>630</v>
      </c>
      <c r="Q37" s="16">
        <v>850</v>
      </c>
      <c r="R37" s="16">
        <v>873</v>
      </c>
      <c r="S37" s="16">
        <v>645</v>
      </c>
      <c r="T37" s="16">
        <v>696</v>
      </c>
      <c r="U37" s="16">
        <v>727</v>
      </c>
      <c r="V37" s="16">
        <v>732</v>
      </c>
      <c r="W37" s="16">
        <v>970</v>
      </c>
      <c r="X37" s="16">
        <v>662</v>
      </c>
      <c r="Y37" s="16">
        <v>685</v>
      </c>
      <c r="Z37" s="16">
        <v>640</v>
      </c>
      <c r="AA37" s="16">
        <v>800</v>
      </c>
      <c r="AB37" s="16">
        <v>874</v>
      </c>
      <c r="AC37" s="16">
        <v>1110</v>
      </c>
      <c r="AD37" s="16">
        <v>1423</v>
      </c>
      <c r="AE37" s="16">
        <v>1155</v>
      </c>
      <c r="AF37" s="16">
        <v>982</v>
      </c>
      <c r="AG37" s="16">
        <v>922</v>
      </c>
      <c r="AH37" s="16">
        <v>943</v>
      </c>
      <c r="AI37" s="16">
        <v>941</v>
      </c>
      <c r="AJ37" s="16">
        <v>722</v>
      </c>
      <c r="AK37" s="16">
        <v>1002</v>
      </c>
      <c r="AL37" s="16">
        <v>960</v>
      </c>
      <c r="AM37" s="16">
        <v>1054</v>
      </c>
      <c r="AN37" s="16">
        <v>966</v>
      </c>
      <c r="AO37" s="16">
        <v>921</v>
      </c>
      <c r="AP37" s="16">
        <v>949</v>
      </c>
      <c r="AQ37" s="16">
        <v>1276</v>
      </c>
    </row>
    <row r="38" spans="1:43" ht="12.75" customHeight="1">
      <c r="A38" s="20" t="s">
        <v>123</v>
      </c>
      <c r="B38" s="15" t="s">
        <v>577</v>
      </c>
      <c r="C38" s="16">
        <v>2761</v>
      </c>
      <c r="D38" s="16">
        <v>2446</v>
      </c>
      <c r="E38" s="16">
        <v>2835</v>
      </c>
      <c r="F38" s="16">
        <v>2549</v>
      </c>
      <c r="G38" s="16">
        <v>3006</v>
      </c>
      <c r="H38" s="16">
        <v>2451</v>
      </c>
      <c r="I38" s="16">
        <v>2936</v>
      </c>
      <c r="J38" s="16">
        <v>2406</v>
      </c>
      <c r="K38" s="16">
        <v>2909</v>
      </c>
      <c r="L38" s="16">
        <v>2983</v>
      </c>
      <c r="M38" s="16">
        <v>3041</v>
      </c>
      <c r="N38" s="16">
        <v>3149</v>
      </c>
      <c r="O38" s="16">
        <v>3227</v>
      </c>
      <c r="P38" s="16">
        <v>2895</v>
      </c>
      <c r="Q38" s="16">
        <v>3019</v>
      </c>
      <c r="R38" s="16">
        <v>2809</v>
      </c>
      <c r="S38" s="16">
        <v>2681</v>
      </c>
      <c r="T38" s="16">
        <v>3018</v>
      </c>
      <c r="U38" s="16">
        <v>3231</v>
      </c>
      <c r="V38" s="16">
        <v>3119</v>
      </c>
      <c r="W38" s="16">
        <v>3868</v>
      </c>
      <c r="X38" s="16">
        <v>3163</v>
      </c>
      <c r="Y38" s="16">
        <v>3220</v>
      </c>
      <c r="Z38" s="16">
        <v>3149</v>
      </c>
      <c r="AA38" s="16">
        <v>3327</v>
      </c>
      <c r="AB38" s="16">
        <v>3678</v>
      </c>
      <c r="AC38" s="16">
        <v>4192</v>
      </c>
      <c r="AD38" s="16">
        <v>4504</v>
      </c>
      <c r="AE38" s="16">
        <v>4853</v>
      </c>
      <c r="AF38" s="16">
        <v>4900</v>
      </c>
      <c r="AG38" s="16">
        <v>4699</v>
      </c>
      <c r="AH38" s="16">
        <v>4767</v>
      </c>
      <c r="AI38" s="16">
        <v>4937</v>
      </c>
      <c r="AJ38" s="16">
        <v>4949</v>
      </c>
      <c r="AK38" s="16">
        <v>5083</v>
      </c>
      <c r="AL38" s="16">
        <v>4946</v>
      </c>
      <c r="AM38" s="16">
        <v>6284</v>
      </c>
      <c r="AN38" s="16">
        <v>5824</v>
      </c>
      <c r="AO38" s="16">
        <v>5578</v>
      </c>
      <c r="AP38" s="16">
        <v>5198</v>
      </c>
      <c r="AQ38" s="16">
        <v>6582</v>
      </c>
    </row>
    <row r="39" spans="1:43" ht="12.75" customHeight="1">
      <c r="A39" s="20"/>
      <c r="B39" s="15"/>
      <c r="C39" s="16"/>
      <c r="D39" s="16"/>
      <c r="E39" s="16"/>
      <c r="F39" s="16"/>
      <c r="G39" s="16"/>
      <c r="H39" s="16"/>
      <c r="I39" s="16"/>
      <c r="J39" s="16"/>
      <c r="K39" s="16"/>
      <c r="L39" s="16"/>
      <c r="M39" s="16"/>
      <c r="N39" s="16"/>
      <c r="O39" s="16"/>
      <c r="P39" s="16"/>
      <c r="Q39" s="16"/>
      <c r="R39" s="16"/>
      <c r="S39" s="16"/>
      <c r="T39" s="16"/>
      <c r="U39" s="16"/>
      <c r="V39" s="16"/>
      <c r="W39" s="16"/>
      <c r="X39" s="16"/>
      <c r="Y39" s="16"/>
      <c r="Z39" s="16"/>
      <c r="AA39" s="16"/>
      <c r="AB39" s="16"/>
      <c r="AC39" s="16"/>
      <c r="AD39" s="16"/>
      <c r="AE39" s="16"/>
      <c r="AF39" s="16"/>
      <c r="AG39" s="16"/>
      <c r="AH39" s="16"/>
      <c r="AI39" s="16"/>
      <c r="AJ39" s="16"/>
      <c r="AK39" s="16"/>
      <c r="AL39" s="16"/>
      <c r="AM39" s="16"/>
      <c r="AN39" s="16"/>
      <c r="AO39" s="16"/>
      <c r="AP39" s="16"/>
      <c r="AQ39" s="16"/>
    </row>
    <row r="40" spans="1:43" ht="12.75" customHeight="1">
      <c r="A40" s="11" t="s">
        <v>125</v>
      </c>
      <c r="B40" s="15"/>
      <c r="C40" s="16"/>
      <c r="D40" s="16"/>
      <c r="E40" s="16"/>
      <c r="F40" s="16"/>
      <c r="G40" s="16"/>
      <c r="H40" s="16"/>
      <c r="I40" s="16"/>
      <c r="J40" s="16"/>
      <c r="K40" s="16"/>
      <c r="L40" s="16"/>
      <c r="M40" s="16"/>
      <c r="N40" s="16"/>
      <c r="O40" s="16"/>
      <c r="P40" s="16"/>
      <c r="Q40" s="16"/>
      <c r="R40" s="16"/>
      <c r="S40" s="16"/>
      <c r="T40" s="16"/>
      <c r="U40" s="16"/>
      <c r="V40" s="16"/>
      <c r="W40" s="16"/>
      <c r="X40" s="16"/>
      <c r="Y40" s="16"/>
      <c r="Z40" s="16"/>
      <c r="AA40" s="16"/>
      <c r="AB40" s="16"/>
      <c r="AC40" s="16"/>
      <c r="AD40" s="16"/>
      <c r="AE40" s="16"/>
      <c r="AF40" s="16"/>
      <c r="AG40" s="16"/>
      <c r="AH40" s="16"/>
      <c r="AI40" s="16"/>
      <c r="AJ40" s="16"/>
      <c r="AK40" s="16"/>
      <c r="AL40" s="16"/>
      <c r="AM40" s="16"/>
      <c r="AN40" s="16"/>
      <c r="AO40" s="16"/>
      <c r="AP40" s="16"/>
      <c r="AQ40" s="16"/>
    </row>
    <row r="41" spans="1:43" ht="12.75" customHeight="1">
      <c r="A41" s="14" t="s">
        <v>126</v>
      </c>
      <c r="B41" s="15" t="s">
        <v>578</v>
      </c>
      <c r="C41" s="16">
        <v>527</v>
      </c>
      <c r="D41" s="16">
        <v>4721</v>
      </c>
      <c r="E41" s="16">
        <v>1771</v>
      </c>
      <c r="F41" s="16">
        <v>-124</v>
      </c>
      <c r="G41" s="16">
        <v>610</v>
      </c>
      <c r="H41" s="16">
        <v>5167</v>
      </c>
      <c r="I41" s="16">
        <v>2700</v>
      </c>
      <c r="J41" s="16">
        <v>276</v>
      </c>
      <c r="K41" s="16">
        <v>2330</v>
      </c>
      <c r="L41" s="16">
        <v>6442</v>
      </c>
      <c r="M41" s="16">
        <v>3299</v>
      </c>
      <c r="N41" s="16">
        <v>-352</v>
      </c>
      <c r="O41" s="16">
        <v>1542</v>
      </c>
      <c r="P41" s="16">
        <v>6051</v>
      </c>
      <c r="Q41" s="16">
        <v>2211</v>
      </c>
      <c r="R41" s="16">
        <v>-1204</v>
      </c>
      <c r="S41" s="16">
        <v>-1558</v>
      </c>
      <c r="T41" s="16">
        <v>3971</v>
      </c>
      <c r="U41" s="16">
        <v>2875</v>
      </c>
      <c r="V41" s="16">
        <v>3493</v>
      </c>
      <c r="W41" s="16">
        <v>1278</v>
      </c>
      <c r="X41" s="16">
        <v>8589</v>
      </c>
      <c r="Y41" s="16">
        <v>7545</v>
      </c>
      <c r="Z41" s="16">
        <v>6511</v>
      </c>
      <c r="AA41" s="16">
        <v>6477</v>
      </c>
      <c r="AB41" s="16">
        <v>11362</v>
      </c>
      <c r="AC41" s="16">
        <v>9957</v>
      </c>
      <c r="AD41" s="16">
        <v>4711</v>
      </c>
      <c r="AE41" s="16">
        <v>3791</v>
      </c>
      <c r="AF41" s="16">
        <v>10184</v>
      </c>
      <c r="AG41" s="16">
        <v>6143</v>
      </c>
      <c r="AH41" s="16">
        <v>2484</v>
      </c>
      <c r="AI41" s="16">
        <v>3472</v>
      </c>
      <c r="AJ41" s="16">
        <v>8750</v>
      </c>
      <c r="AK41" s="16">
        <v>4869</v>
      </c>
      <c r="AL41" s="16">
        <v>710</v>
      </c>
      <c r="AM41" s="16">
        <v>474</v>
      </c>
      <c r="AN41" s="16">
        <v>6874</v>
      </c>
      <c r="AO41" s="16">
        <v>4574</v>
      </c>
      <c r="AP41" s="16">
        <v>903</v>
      </c>
      <c r="AQ41" s="16">
        <v>1558</v>
      </c>
    </row>
    <row r="42" spans="1:43" ht="12.75" customHeight="1">
      <c r="A42" s="14" t="s">
        <v>128</v>
      </c>
      <c r="B42" s="15" t="s">
        <v>579</v>
      </c>
      <c r="C42" s="16">
        <v>-3</v>
      </c>
      <c r="D42" s="16">
        <v>141</v>
      </c>
      <c r="E42" s="16">
        <v>-78</v>
      </c>
      <c r="F42" s="16">
        <v>142</v>
      </c>
      <c r="G42" s="16">
        <v>249</v>
      </c>
      <c r="H42" s="16">
        <v>118</v>
      </c>
      <c r="I42" s="16">
        <v>13</v>
      </c>
      <c r="J42" s="16">
        <v>314</v>
      </c>
      <c r="K42" s="16">
        <v>335</v>
      </c>
      <c r="L42" s="16">
        <v>232</v>
      </c>
      <c r="M42" s="16">
        <v>-5</v>
      </c>
      <c r="N42" s="16">
        <v>-3</v>
      </c>
      <c r="O42" s="16">
        <v>155</v>
      </c>
      <c r="P42" s="16">
        <v>107</v>
      </c>
      <c r="Q42" s="16">
        <v>-72</v>
      </c>
      <c r="R42" s="16">
        <v>-25</v>
      </c>
      <c r="S42" s="16">
        <v>347</v>
      </c>
      <c r="T42" s="16">
        <v>114</v>
      </c>
      <c r="U42" s="16">
        <v>-35</v>
      </c>
      <c r="V42" s="16">
        <v>-8</v>
      </c>
      <c r="W42" s="16">
        <v>-4</v>
      </c>
      <c r="X42" s="16">
        <v>110</v>
      </c>
      <c r="Y42" s="16">
        <v>112</v>
      </c>
      <c r="Z42" s="16">
        <v>141</v>
      </c>
      <c r="AA42" s="16">
        <v>126</v>
      </c>
      <c r="AB42" s="16">
        <v>-33</v>
      </c>
      <c r="AC42" s="16">
        <v>-229</v>
      </c>
      <c r="AD42" s="16">
        <v>-386</v>
      </c>
      <c r="AE42" s="16">
        <v>104</v>
      </c>
      <c r="AF42" s="16">
        <v>79</v>
      </c>
      <c r="AG42" s="16">
        <v>182</v>
      </c>
      <c r="AH42" s="16">
        <v>286</v>
      </c>
      <c r="AI42" s="16">
        <v>492</v>
      </c>
      <c r="AJ42" s="16">
        <v>433</v>
      </c>
      <c r="AK42" s="16">
        <v>96</v>
      </c>
      <c r="AL42" s="16">
        <v>164</v>
      </c>
      <c r="AM42" s="16">
        <v>304</v>
      </c>
      <c r="AN42" s="16">
        <v>148</v>
      </c>
      <c r="AO42" s="16">
        <v>233</v>
      </c>
      <c r="AP42" s="16">
        <v>181</v>
      </c>
      <c r="AQ42" s="16">
        <v>112</v>
      </c>
    </row>
    <row r="43" spans="1:43" ht="12.75" customHeight="1">
      <c r="A43" s="14" t="s">
        <v>130</v>
      </c>
      <c r="B43" s="15" t="s">
        <v>580</v>
      </c>
      <c r="C43" s="16">
        <v>524</v>
      </c>
      <c r="D43" s="16">
        <v>4862</v>
      </c>
      <c r="E43" s="16">
        <v>1692</v>
      </c>
      <c r="F43" s="16">
        <v>19</v>
      </c>
      <c r="G43" s="16">
        <v>859</v>
      </c>
      <c r="H43" s="16">
        <v>5285</v>
      </c>
      <c r="I43" s="16">
        <v>2713</v>
      </c>
      <c r="J43" s="16">
        <v>590</v>
      </c>
      <c r="K43" s="16">
        <v>2666</v>
      </c>
      <c r="L43" s="16">
        <v>6674</v>
      </c>
      <c r="M43" s="16">
        <v>3294</v>
      </c>
      <c r="N43" s="16">
        <v>-355</v>
      </c>
      <c r="O43" s="16">
        <v>1697</v>
      </c>
      <c r="P43" s="16">
        <v>6158</v>
      </c>
      <c r="Q43" s="16">
        <v>2139</v>
      </c>
      <c r="R43" s="16">
        <v>-1229</v>
      </c>
      <c r="S43" s="16">
        <v>-1211</v>
      </c>
      <c r="T43" s="16">
        <v>4085</v>
      </c>
      <c r="U43" s="16">
        <v>2840</v>
      </c>
      <c r="V43" s="16">
        <v>3485</v>
      </c>
      <c r="W43" s="16">
        <v>1274</v>
      </c>
      <c r="X43" s="16">
        <v>8699</v>
      </c>
      <c r="Y43" s="16">
        <v>7657</v>
      </c>
      <c r="Z43" s="16">
        <v>6652</v>
      </c>
      <c r="AA43" s="16">
        <v>6603</v>
      </c>
      <c r="AB43" s="16">
        <v>11329</v>
      </c>
      <c r="AC43" s="16">
        <v>9728</v>
      </c>
      <c r="AD43" s="16">
        <v>4325</v>
      </c>
      <c r="AE43" s="16">
        <v>3894</v>
      </c>
      <c r="AF43" s="16">
        <v>10262</v>
      </c>
      <c r="AG43" s="16">
        <v>6325</v>
      </c>
      <c r="AH43" s="16">
        <v>2770</v>
      </c>
      <c r="AI43" s="16">
        <v>3964</v>
      </c>
      <c r="AJ43" s="16">
        <v>9182</v>
      </c>
      <c r="AK43" s="16">
        <v>4965</v>
      </c>
      <c r="AL43" s="16">
        <v>874</v>
      </c>
      <c r="AM43" s="16">
        <v>779</v>
      </c>
      <c r="AN43" s="16">
        <v>7022</v>
      </c>
      <c r="AO43" s="16">
        <v>4807</v>
      </c>
      <c r="AP43" s="16">
        <v>1085</v>
      </c>
      <c r="AQ43" s="16">
        <v>1670</v>
      </c>
    </row>
    <row r="44" spans="1:43" ht="12.75" customHeight="1">
      <c r="A44" s="14" t="s">
        <v>134</v>
      </c>
      <c r="B44" s="15" t="s">
        <v>581</v>
      </c>
      <c r="C44" s="16">
        <v>524</v>
      </c>
      <c r="D44" s="16">
        <v>4862</v>
      </c>
      <c r="E44" s="16">
        <v>1692</v>
      </c>
      <c r="F44" s="16">
        <v>19</v>
      </c>
      <c r="G44" s="16">
        <v>859</v>
      </c>
      <c r="H44" s="16">
        <v>5285</v>
      </c>
      <c r="I44" s="16">
        <v>2713</v>
      </c>
      <c r="J44" s="16">
        <v>590</v>
      </c>
      <c r="K44" s="16">
        <v>2666</v>
      </c>
      <c r="L44" s="16">
        <v>6674</v>
      </c>
      <c r="M44" s="16">
        <v>3294</v>
      </c>
      <c r="N44" s="16">
        <v>-355</v>
      </c>
      <c r="O44" s="16">
        <v>1697</v>
      </c>
      <c r="P44" s="16">
        <v>6158</v>
      </c>
      <c r="Q44" s="16">
        <v>2139</v>
      </c>
      <c r="R44" s="16">
        <v>-1229</v>
      </c>
      <c r="S44" s="16">
        <v>-1211</v>
      </c>
      <c r="T44" s="16">
        <v>4085</v>
      </c>
      <c r="U44" s="16">
        <v>2840</v>
      </c>
      <c r="V44" s="16">
        <v>3485</v>
      </c>
      <c r="W44" s="16">
        <v>1274</v>
      </c>
      <c r="X44" s="16">
        <v>8699</v>
      </c>
      <c r="Y44" s="16">
        <v>7657</v>
      </c>
      <c r="Z44" s="16">
        <v>6652</v>
      </c>
      <c r="AA44" s="16">
        <v>6603</v>
      </c>
      <c r="AB44" s="16">
        <v>11329</v>
      </c>
      <c r="AC44" s="16">
        <v>9728</v>
      </c>
      <c r="AD44" s="16">
        <v>4325</v>
      </c>
      <c r="AE44" s="16">
        <v>3894</v>
      </c>
      <c r="AF44" s="16">
        <v>10262</v>
      </c>
      <c r="AG44" s="16">
        <v>6325</v>
      </c>
      <c r="AH44" s="16">
        <v>2770</v>
      </c>
      <c r="AI44" s="16">
        <v>3964</v>
      </c>
      <c r="AJ44" s="16">
        <v>9182</v>
      </c>
      <c r="AK44" s="16">
        <v>4965</v>
      </c>
      <c r="AL44" s="16">
        <v>874</v>
      </c>
      <c r="AM44" s="16">
        <v>779</v>
      </c>
      <c r="AN44" s="16">
        <v>7022</v>
      </c>
      <c r="AO44" s="16">
        <v>4807</v>
      </c>
      <c r="AP44" s="16">
        <v>1085</v>
      </c>
      <c r="AQ44" s="16">
        <v>1670</v>
      </c>
    </row>
    <row r="45" spans="1:43" ht="12.75" customHeight="1">
      <c r="A45" s="11" t="s">
        <v>139</v>
      </c>
      <c r="B45" s="15"/>
      <c r="C45" s="16"/>
      <c r="D45" s="16"/>
      <c r="E45" s="16"/>
      <c r="F45" s="16"/>
      <c r="G45" s="16"/>
      <c r="H45" s="16"/>
      <c r="I45" s="16"/>
      <c r="J45" s="16"/>
      <c r="K45" s="16"/>
      <c r="L45" s="16"/>
      <c r="M45" s="16"/>
      <c r="N45" s="16"/>
      <c r="O45" s="16"/>
      <c r="P45" s="16"/>
      <c r="Q45" s="16"/>
      <c r="R45" s="16"/>
      <c r="S45" s="16"/>
      <c r="T45" s="16"/>
      <c r="U45" s="16"/>
      <c r="V45" s="16"/>
      <c r="W45" s="16"/>
      <c r="X45" s="16"/>
      <c r="Y45" s="16"/>
      <c r="Z45" s="16"/>
      <c r="AA45" s="16"/>
      <c r="AB45" s="16"/>
      <c r="AC45" s="16"/>
      <c r="AD45" s="16"/>
      <c r="AE45" s="16"/>
      <c r="AF45" s="16"/>
      <c r="AG45" s="16"/>
      <c r="AH45" s="16"/>
      <c r="AI45" s="16"/>
      <c r="AJ45" s="16"/>
      <c r="AK45" s="16"/>
      <c r="AL45" s="16"/>
      <c r="AM45" s="16"/>
      <c r="AN45" s="16"/>
      <c r="AO45" s="16"/>
      <c r="AP45" s="16"/>
      <c r="AQ45" s="16"/>
    </row>
    <row r="46" spans="1:43" ht="12.75" customHeight="1">
      <c r="A46" s="14" t="s">
        <v>137</v>
      </c>
      <c r="B46" s="15" t="s">
        <v>582</v>
      </c>
      <c r="C46" s="16">
        <v>524</v>
      </c>
      <c r="D46" s="16">
        <v>4862</v>
      </c>
      <c r="E46" s="16">
        <v>1692</v>
      </c>
      <c r="F46" s="16">
        <v>19</v>
      </c>
      <c r="G46" s="16">
        <v>859</v>
      </c>
      <c r="H46" s="16">
        <v>5285</v>
      </c>
      <c r="I46" s="16">
        <v>2713</v>
      </c>
      <c r="J46" s="16">
        <v>590</v>
      </c>
      <c r="K46" s="16">
        <v>2666</v>
      </c>
      <c r="L46" s="16">
        <v>6674</v>
      </c>
      <c r="M46" s="16">
        <v>3294</v>
      </c>
      <c r="N46" s="16">
        <v>-355</v>
      </c>
      <c r="O46" s="16">
        <v>1697</v>
      </c>
      <c r="P46" s="16">
        <v>6158</v>
      </c>
      <c r="Q46" s="16">
        <v>2139</v>
      </c>
      <c r="R46" s="16">
        <v>-1229</v>
      </c>
      <c r="S46" s="16">
        <v>-1211</v>
      </c>
      <c r="T46" s="16">
        <v>4085</v>
      </c>
      <c r="U46" s="16">
        <v>2840</v>
      </c>
      <c r="V46" s="16">
        <v>3485</v>
      </c>
      <c r="W46" s="16">
        <v>1274</v>
      </c>
      <c r="X46" s="16">
        <v>8699</v>
      </c>
      <c r="Y46" s="16">
        <v>7657</v>
      </c>
      <c r="Z46" s="16">
        <v>6652</v>
      </c>
      <c r="AA46" s="16">
        <v>6603</v>
      </c>
      <c r="AB46" s="16">
        <v>11329</v>
      </c>
      <c r="AC46" s="16">
        <v>9728</v>
      </c>
      <c r="AD46" s="16">
        <v>4325</v>
      </c>
      <c r="AE46" s="16">
        <v>3894</v>
      </c>
      <c r="AF46" s="16">
        <v>10262</v>
      </c>
      <c r="AG46" s="16">
        <v>6325</v>
      </c>
      <c r="AH46" s="16">
        <v>2770</v>
      </c>
      <c r="AI46" s="16">
        <v>3964</v>
      </c>
      <c r="AJ46" s="16">
        <v>9182</v>
      </c>
      <c r="AK46" s="16">
        <v>4965</v>
      </c>
      <c r="AL46" s="16">
        <v>874</v>
      </c>
      <c r="AM46" s="16">
        <v>779</v>
      </c>
      <c r="AN46" s="16">
        <v>7022</v>
      </c>
      <c r="AO46" s="16">
        <v>4807</v>
      </c>
      <c r="AP46" s="16">
        <v>1085</v>
      </c>
      <c r="AQ46" s="16">
        <v>1670</v>
      </c>
    </row>
    <row r="47" spans="1:43" ht="12.75" customHeight="1">
      <c r="A47" s="14" t="s">
        <v>139</v>
      </c>
      <c r="B47" s="15" t="s">
        <v>583</v>
      </c>
      <c r="C47" s="16">
        <v>524</v>
      </c>
      <c r="D47" s="16">
        <v>4862</v>
      </c>
      <c r="E47" s="16">
        <v>1692</v>
      </c>
      <c r="F47" s="16">
        <v>19</v>
      </c>
      <c r="G47" s="16">
        <v>859</v>
      </c>
      <c r="H47" s="16">
        <v>5285</v>
      </c>
      <c r="I47" s="16">
        <v>2713</v>
      </c>
      <c r="J47" s="16">
        <v>590</v>
      </c>
      <c r="K47" s="16">
        <v>2666</v>
      </c>
      <c r="L47" s="16">
        <v>6674</v>
      </c>
      <c r="M47" s="16">
        <v>3294</v>
      </c>
      <c r="N47" s="16">
        <v>-355</v>
      </c>
      <c r="O47" s="16">
        <v>1697</v>
      </c>
      <c r="P47" s="16">
        <v>6158</v>
      </c>
      <c r="Q47" s="16">
        <v>2139</v>
      </c>
      <c r="R47" s="16">
        <v>-1229</v>
      </c>
      <c r="S47" s="16">
        <v>-1211</v>
      </c>
      <c r="T47" s="16">
        <v>4085</v>
      </c>
      <c r="U47" s="16">
        <v>2840</v>
      </c>
      <c r="V47" s="16">
        <v>3485</v>
      </c>
      <c r="W47" s="16">
        <v>1274</v>
      </c>
      <c r="X47" s="16">
        <v>8699</v>
      </c>
      <c r="Y47" s="16">
        <v>7657</v>
      </c>
      <c r="Z47" s="16">
        <v>6652</v>
      </c>
      <c r="AA47" s="16">
        <v>6603</v>
      </c>
      <c r="AB47" s="16">
        <v>11329</v>
      </c>
      <c r="AC47" s="16">
        <v>9728</v>
      </c>
      <c r="AD47" s="16">
        <v>4325</v>
      </c>
      <c r="AE47" s="16">
        <v>3894</v>
      </c>
      <c r="AF47" s="16">
        <v>10262</v>
      </c>
      <c r="AG47" s="16">
        <v>6325</v>
      </c>
      <c r="AH47" s="16">
        <v>2770</v>
      </c>
      <c r="AI47" s="16">
        <v>3964</v>
      </c>
      <c r="AJ47" s="16">
        <v>9182</v>
      </c>
      <c r="AK47" s="16">
        <v>4965</v>
      </c>
      <c r="AL47" s="16">
        <v>874</v>
      </c>
      <c r="AM47" s="16">
        <v>779</v>
      </c>
      <c r="AN47" s="16">
        <v>7022</v>
      </c>
      <c r="AO47" s="16">
        <v>4807</v>
      </c>
      <c r="AP47" s="16">
        <v>1085</v>
      </c>
      <c r="AQ47" s="16">
        <v>1670</v>
      </c>
    </row>
    <row r="48" spans="1:43" ht="12.75" customHeight="1">
      <c r="A48" s="20"/>
      <c r="B48" s="21"/>
      <c r="C48" s="16"/>
      <c r="D48" s="16"/>
      <c r="E48" s="16"/>
      <c r="F48" s="16"/>
      <c r="G48" s="16"/>
      <c r="H48" s="16"/>
      <c r="I48" s="16"/>
      <c r="J48" s="16"/>
      <c r="K48" s="16"/>
      <c r="L48" s="16"/>
      <c r="M48" s="16"/>
      <c r="N48" s="16"/>
      <c r="O48" s="16"/>
      <c r="P48" s="16"/>
      <c r="Q48" s="16"/>
      <c r="R48" s="16"/>
      <c r="S48" s="16"/>
      <c r="T48" s="16"/>
      <c r="U48" s="16"/>
      <c r="V48" s="16"/>
      <c r="W48" s="16"/>
      <c r="X48" s="16"/>
      <c r="Y48" s="16"/>
      <c r="Z48" s="16"/>
      <c r="AA48" s="16"/>
      <c r="AB48" s="16"/>
      <c r="AC48" s="16"/>
      <c r="AD48" s="16"/>
      <c r="AE48" s="16"/>
      <c r="AF48" s="16"/>
      <c r="AG48" s="16"/>
      <c r="AH48" s="16"/>
      <c r="AI48" s="16"/>
      <c r="AJ48" s="16"/>
      <c r="AK48" s="16"/>
      <c r="AL48" s="16"/>
      <c r="AM48" s="16"/>
      <c r="AN48" s="16"/>
      <c r="AO48" s="16"/>
      <c r="AP48" s="16"/>
      <c r="AQ48" s="16"/>
    </row>
    <row r="49" spans="1:43" s="10" customFormat="1" ht="12.75" customHeight="1">
      <c r="A49" s="44" t="s">
        <v>141</v>
      </c>
      <c r="B49" s="45"/>
      <c r="C49" s="45"/>
      <c r="D49" s="45"/>
      <c r="E49" s="45"/>
      <c r="F49" s="45"/>
      <c r="G49" s="45"/>
      <c r="H49" s="45"/>
      <c r="I49" s="45"/>
      <c r="J49" s="45"/>
      <c r="K49" s="45"/>
      <c r="L49" s="45"/>
      <c r="M49" s="45"/>
      <c r="N49" s="45"/>
      <c r="O49" s="45"/>
      <c r="P49" s="45"/>
      <c r="Q49" s="45"/>
      <c r="R49" s="45"/>
      <c r="S49" s="45"/>
      <c r="T49" s="45"/>
      <c r="U49" s="45"/>
      <c r="V49" s="45"/>
      <c r="W49" s="45"/>
      <c r="X49" s="45"/>
      <c r="Y49" s="45"/>
      <c r="Z49" s="45"/>
      <c r="AA49" s="45"/>
      <c r="AB49" s="45"/>
      <c r="AC49" s="45"/>
      <c r="AD49" s="45"/>
      <c r="AE49" s="45"/>
      <c r="AF49" s="45"/>
      <c r="AG49" s="45"/>
      <c r="AH49" s="45"/>
      <c r="AI49" s="45"/>
      <c r="AJ49" s="45"/>
      <c r="AK49" s="45"/>
      <c r="AL49" s="45"/>
      <c r="AM49" s="45"/>
      <c r="AN49" s="45"/>
      <c r="AO49" s="45"/>
      <c r="AP49" s="45"/>
      <c r="AQ49" s="45"/>
    </row>
    <row r="50" spans="1:43" s="13" customFormat="1" ht="12.75" customHeight="1">
      <c r="A50" s="11" t="s">
        <v>142</v>
      </c>
      <c r="B50" s="12"/>
      <c r="C50" s="16"/>
      <c r="D50" s="16"/>
      <c r="E50" s="16"/>
      <c r="F50" s="16"/>
      <c r="G50" s="16"/>
      <c r="H50" s="16"/>
      <c r="I50" s="16"/>
      <c r="J50" s="16"/>
      <c r="K50" s="16"/>
      <c r="L50" s="16"/>
      <c r="M50" s="16"/>
      <c r="N50" s="16"/>
      <c r="O50" s="16"/>
      <c r="P50" s="16"/>
      <c r="Q50" s="16"/>
      <c r="R50" s="16"/>
      <c r="S50" s="16"/>
      <c r="T50" s="16"/>
      <c r="U50" s="16"/>
      <c r="V50" s="16"/>
      <c r="W50" s="16"/>
      <c r="X50" s="16"/>
      <c r="Y50" s="16"/>
      <c r="Z50" s="16"/>
      <c r="AA50" s="16"/>
      <c r="AB50" s="16"/>
      <c r="AC50" s="16"/>
      <c r="AD50" s="16"/>
      <c r="AE50" s="16"/>
      <c r="AF50" s="16"/>
      <c r="AG50" s="16"/>
      <c r="AH50" s="16"/>
      <c r="AI50" s="16"/>
      <c r="AJ50" s="16"/>
      <c r="AK50" s="16"/>
      <c r="AL50" s="16"/>
      <c r="AM50" s="16"/>
      <c r="AN50" s="16"/>
      <c r="AO50" s="16"/>
      <c r="AP50" s="16"/>
      <c r="AQ50" s="16"/>
    </row>
    <row r="51" spans="1:43" ht="12.75" customHeight="1">
      <c r="A51" s="14" t="s">
        <v>137</v>
      </c>
      <c r="B51" s="15" t="s">
        <v>584</v>
      </c>
      <c r="C51" s="16">
        <v>524</v>
      </c>
      <c r="D51" s="16">
        <v>4862</v>
      </c>
      <c r="E51" s="16">
        <v>1692</v>
      </c>
      <c r="F51" s="16">
        <v>19</v>
      </c>
      <c r="G51" s="16">
        <v>859</v>
      </c>
      <c r="H51" s="16">
        <v>5285</v>
      </c>
      <c r="I51" s="16">
        <v>2713</v>
      </c>
      <c r="J51" s="16">
        <v>590</v>
      </c>
      <c r="K51" s="16">
        <v>2666</v>
      </c>
      <c r="L51" s="16">
        <v>6674</v>
      </c>
      <c r="M51" s="16">
        <v>3294</v>
      </c>
      <c r="N51" s="16">
        <v>-355</v>
      </c>
      <c r="O51" s="16">
        <v>1697</v>
      </c>
      <c r="P51" s="16">
        <v>6158</v>
      </c>
      <c r="Q51" s="16">
        <v>2139</v>
      </c>
      <c r="R51" s="16">
        <v>-1229</v>
      </c>
      <c r="S51" s="16">
        <v>-1211</v>
      </c>
      <c r="T51" s="16">
        <v>4085</v>
      </c>
      <c r="U51" s="16">
        <v>2840</v>
      </c>
      <c r="V51" s="16">
        <v>3485</v>
      </c>
      <c r="W51" s="16">
        <v>1274</v>
      </c>
      <c r="X51" s="16">
        <v>8699</v>
      </c>
      <c r="Y51" s="16">
        <v>7657</v>
      </c>
      <c r="Z51" s="16">
        <v>6652</v>
      </c>
      <c r="AA51" s="16">
        <v>6603</v>
      </c>
      <c r="AB51" s="16">
        <v>11329</v>
      </c>
      <c r="AC51" s="16">
        <v>9728</v>
      </c>
      <c r="AD51" s="16">
        <v>4325</v>
      </c>
      <c r="AE51" s="16">
        <v>3894</v>
      </c>
      <c r="AF51" s="16">
        <v>10262</v>
      </c>
      <c r="AG51" s="16">
        <v>6325</v>
      </c>
      <c r="AH51" s="16">
        <v>2770</v>
      </c>
      <c r="AI51" s="16">
        <v>3964</v>
      </c>
      <c r="AJ51" s="16">
        <v>9182</v>
      </c>
      <c r="AK51" s="16">
        <v>4965</v>
      </c>
      <c r="AL51" s="16">
        <v>874</v>
      </c>
      <c r="AM51" s="16">
        <v>779</v>
      </c>
      <c r="AN51" s="16">
        <v>7022</v>
      </c>
      <c r="AO51" s="16">
        <v>4807</v>
      </c>
      <c r="AP51" s="16">
        <v>1085</v>
      </c>
      <c r="AQ51" s="16">
        <v>1670</v>
      </c>
    </row>
    <row r="52" spans="1:43" ht="12.75" customHeight="1">
      <c r="A52" s="14" t="s">
        <v>148</v>
      </c>
      <c r="B52" s="15" t="s">
        <v>585</v>
      </c>
      <c r="C52" s="16">
        <v>0</v>
      </c>
      <c r="D52" s="16">
        <v>0</v>
      </c>
      <c r="E52" s="16">
        <v>-2041</v>
      </c>
      <c r="F52" s="16">
        <v>0</v>
      </c>
      <c r="G52" s="16">
        <v>0</v>
      </c>
      <c r="H52" s="16">
        <v>0</v>
      </c>
      <c r="I52" s="16">
        <v>0</v>
      </c>
      <c r="J52" s="16">
        <v>0</v>
      </c>
      <c r="K52" s="16">
        <v>0</v>
      </c>
      <c r="L52" s="16">
        <v>0</v>
      </c>
      <c r="M52" s="16">
        <v>0</v>
      </c>
      <c r="N52" s="16">
        <v>0</v>
      </c>
      <c r="O52" s="16">
        <v>0</v>
      </c>
      <c r="P52" s="16">
        <v>0</v>
      </c>
      <c r="Q52" s="16">
        <v>0</v>
      </c>
      <c r="R52" s="16">
        <v>0</v>
      </c>
      <c r="S52" s="16">
        <v>0</v>
      </c>
      <c r="T52" s="16">
        <v>0</v>
      </c>
      <c r="U52" s="16">
        <v>0</v>
      </c>
      <c r="V52" s="16">
        <v>0</v>
      </c>
      <c r="W52" s="16">
        <v>0</v>
      </c>
      <c r="X52" s="16">
        <v>0</v>
      </c>
      <c r="Y52" s="16">
        <v>0</v>
      </c>
      <c r="Z52" s="16">
        <v>0</v>
      </c>
      <c r="AA52" s="16">
        <v>0</v>
      </c>
      <c r="AB52" s="16">
        <v>0</v>
      </c>
      <c r="AC52" s="16">
        <v>0</v>
      </c>
      <c r="AD52" s="16">
        <v>-3729</v>
      </c>
      <c r="AE52" s="16">
        <v>0</v>
      </c>
      <c r="AF52" s="16">
        <v>0</v>
      </c>
      <c r="AG52" s="16">
        <v>0</v>
      </c>
      <c r="AH52" s="16">
        <v>0</v>
      </c>
      <c r="AI52" s="16">
        <v>0</v>
      </c>
      <c r="AJ52" s="16">
        <v>0</v>
      </c>
      <c r="AK52" s="16">
        <v>0</v>
      </c>
      <c r="AL52" s="16">
        <v>0</v>
      </c>
      <c r="AM52" s="16">
        <v>0</v>
      </c>
      <c r="AN52" s="16">
        <v>0</v>
      </c>
      <c r="AO52" s="16">
        <v>0</v>
      </c>
      <c r="AP52" s="16">
        <v>0</v>
      </c>
      <c r="AQ52" s="16">
        <v>0</v>
      </c>
    </row>
    <row r="53" spans="1:43" ht="12.75" customHeight="1">
      <c r="A53" s="14" t="s">
        <v>142</v>
      </c>
      <c r="B53" s="15" t="s">
        <v>586</v>
      </c>
      <c r="C53" s="16">
        <v>524</v>
      </c>
      <c r="D53" s="16">
        <v>4862</v>
      </c>
      <c r="E53" s="16">
        <v>-349</v>
      </c>
      <c r="F53" s="16">
        <v>19</v>
      </c>
      <c r="G53" s="16">
        <v>859</v>
      </c>
      <c r="H53" s="16">
        <v>5285</v>
      </c>
      <c r="I53" s="16">
        <v>2713</v>
      </c>
      <c r="J53" s="16">
        <v>590</v>
      </c>
      <c r="K53" s="16">
        <v>2666</v>
      </c>
      <c r="L53" s="16">
        <v>6674</v>
      </c>
      <c r="M53" s="16">
        <v>3294</v>
      </c>
      <c r="N53" s="16">
        <v>-355</v>
      </c>
      <c r="O53" s="16">
        <v>1697</v>
      </c>
      <c r="P53" s="16">
        <v>6158</v>
      </c>
      <c r="Q53" s="16">
        <v>2139</v>
      </c>
      <c r="R53" s="16">
        <v>-1229</v>
      </c>
      <c r="S53" s="16">
        <v>-1211</v>
      </c>
      <c r="T53" s="16">
        <v>4085</v>
      </c>
      <c r="U53" s="16">
        <v>2840</v>
      </c>
      <c r="V53" s="16">
        <v>3485</v>
      </c>
      <c r="W53" s="16">
        <v>1274</v>
      </c>
      <c r="X53" s="16">
        <v>8699</v>
      </c>
      <c r="Y53" s="16">
        <v>7657</v>
      </c>
      <c r="Z53" s="16">
        <v>6652</v>
      </c>
      <c r="AA53" s="16">
        <v>6603</v>
      </c>
      <c r="AB53" s="16">
        <v>11329</v>
      </c>
      <c r="AC53" s="16">
        <v>9728</v>
      </c>
      <c r="AD53" s="16">
        <v>596</v>
      </c>
      <c r="AE53" s="16">
        <v>3894</v>
      </c>
      <c r="AF53" s="16">
        <v>10262</v>
      </c>
      <c r="AG53" s="16">
        <v>6325</v>
      </c>
      <c r="AH53" s="16">
        <v>2770</v>
      </c>
      <c r="AI53" s="16">
        <v>3964</v>
      </c>
      <c r="AJ53" s="16">
        <v>9182</v>
      </c>
      <c r="AK53" s="16">
        <v>4965</v>
      </c>
      <c r="AL53" s="16">
        <v>874</v>
      </c>
      <c r="AM53" s="16">
        <v>779</v>
      </c>
      <c r="AN53" s="16">
        <v>7022</v>
      </c>
      <c r="AO53" s="16">
        <v>4807</v>
      </c>
      <c r="AP53" s="16">
        <v>1085</v>
      </c>
      <c r="AQ53" s="16">
        <v>1670</v>
      </c>
    </row>
    <row r="54" spans="1:43" ht="12.75" customHeight="1">
      <c r="A54" s="11" t="s">
        <v>151</v>
      </c>
      <c r="B54" s="15"/>
      <c r="C54" s="16"/>
      <c r="D54" s="16"/>
      <c r="E54" s="16"/>
      <c r="F54" s="16"/>
      <c r="G54" s="16"/>
      <c r="H54" s="16"/>
      <c r="I54" s="16"/>
      <c r="J54" s="16"/>
      <c r="K54" s="16"/>
      <c r="L54" s="16"/>
      <c r="M54" s="16"/>
      <c r="N54" s="16"/>
      <c r="O54" s="16"/>
      <c r="P54" s="16"/>
      <c r="Q54" s="16"/>
      <c r="R54" s="16"/>
      <c r="S54" s="16"/>
      <c r="T54" s="16"/>
      <c r="U54" s="16"/>
      <c r="V54" s="16"/>
      <c r="W54" s="16"/>
      <c r="X54" s="16"/>
      <c r="Y54" s="16"/>
      <c r="Z54" s="16"/>
      <c r="AA54" s="16"/>
      <c r="AB54" s="16"/>
      <c r="AC54" s="16"/>
      <c r="AD54" s="16"/>
      <c r="AE54" s="16"/>
      <c r="AF54" s="16"/>
      <c r="AG54" s="16"/>
      <c r="AH54" s="16"/>
      <c r="AI54" s="16"/>
      <c r="AJ54" s="16"/>
      <c r="AK54" s="16"/>
      <c r="AL54" s="16"/>
      <c r="AM54" s="16"/>
      <c r="AN54" s="16"/>
      <c r="AO54" s="16"/>
      <c r="AP54" s="16"/>
      <c r="AQ54" s="16"/>
    </row>
    <row r="55" spans="1:43" ht="12.75" customHeight="1">
      <c r="A55" s="14" t="s">
        <v>154</v>
      </c>
      <c r="B55" s="15" t="s">
        <v>587</v>
      </c>
      <c r="C55" s="16">
        <v>0</v>
      </c>
      <c r="D55" s="16">
        <v>0</v>
      </c>
      <c r="E55" s="16">
        <v>2</v>
      </c>
      <c r="F55" s="16">
        <v>0</v>
      </c>
      <c r="G55" s="16">
        <v>0</v>
      </c>
      <c r="H55" s="16">
        <v>0</v>
      </c>
      <c r="I55" s="16">
        <v>0</v>
      </c>
      <c r="J55" s="16">
        <v>0</v>
      </c>
      <c r="K55" s="16">
        <v>0</v>
      </c>
      <c r="L55" s="16">
        <v>0</v>
      </c>
      <c r="M55" s="16">
        <v>0</v>
      </c>
      <c r="N55" s="16">
        <v>0</v>
      </c>
      <c r="O55" s="16">
        <v>0</v>
      </c>
      <c r="P55" s="16">
        <v>0</v>
      </c>
      <c r="Q55" s="16">
        <v>0</v>
      </c>
      <c r="R55" s="16">
        <v>0</v>
      </c>
      <c r="S55" s="16">
        <v>0</v>
      </c>
      <c r="T55" s="16">
        <v>0</v>
      </c>
      <c r="U55" s="16">
        <v>0</v>
      </c>
      <c r="V55" s="16">
        <v>0</v>
      </c>
      <c r="W55" s="16">
        <v>0</v>
      </c>
      <c r="X55" s="16">
        <v>0</v>
      </c>
      <c r="Y55" s="16">
        <v>0</v>
      </c>
      <c r="Z55" s="16">
        <v>0</v>
      </c>
      <c r="AA55" s="16">
        <v>0</v>
      </c>
      <c r="AB55" s="16">
        <v>0</v>
      </c>
      <c r="AC55" s="16">
        <v>0</v>
      </c>
      <c r="AD55" s="16">
        <v>0</v>
      </c>
      <c r="AE55" s="16">
        <v>0</v>
      </c>
      <c r="AF55" s="16">
        <v>0</v>
      </c>
      <c r="AG55" s="16">
        <v>0</v>
      </c>
      <c r="AH55" s="16">
        <v>0</v>
      </c>
      <c r="AI55" s="16">
        <v>0</v>
      </c>
      <c r="AJ55" s="16">
        <v>0</v>
      </c>
      <c r="AK55" s="16">
        <v>0</v>
      </c>
      <c r="AL55" s="16">
        <v>0</v>
      </c>
      <c r="AM55" s="16">
        <v>0</v>
      </c>
      <c r="AN55" s="16">
        <v>0</v>
      </c>
      <c r="AO55" s="16">
        <v>0</v>
      </c>
      <c r="AP55" s="16">
        <v>0</v>
      </c>
      <c r="AQ55" s="16">
        <v>0</v>
      </c>
    </row>
    <row r="56" spans="1:43" ht="12.75" customHeight="1">
      <c r="A56" s="14" t="s">
        <v>158</v>
      </c>
      <c r="B56" s="15" t="s">
        <v>588</v>
      </c>
      <c r="C56" s="16">
        <v>73</v>
      </c>
      <c r="D56" s="16">
        <v>-11</v>
      </c>
      <c r="E56" s="16">
        <v>-13</v>
      </c>
      <c r="F56" s="16">
        <v>3</v>
      </c>
      <c r="G56" s="16">
        <v>-14</v>
      </c>
      <c r="H56" s="16">
        <v>-15</v>
      </c>
      <c r="I56" s="16">
        <v>171</v>
      </c>
      <c r="J56" s="16">
        <v>-21</v>
      </c>
      <c r="K56" s="16">
        <v>-23</v>
      </c>
      <c r="L56" s="16">
        <v>-15</v>
      </c>
      <c r="M56" s="16">
        <v>0</v>
      </c>
      <c r="N56" s="16">
        <v>-1</v>
      </c>
      <c r="O56" s="16">
        <v>-12</v>
      </c>
      <c r="P56" s="16">
        <v>-21</v>
      </c>
      <c r="Q56" s="16">
        <v>-3</v>
      </c>
      <c r="R56" s="16">
        <v>-23</v>
      </c>
      <c r="S56" s="16">
        <v>-18</v>
      </c>
      <c r="T56" s="16">
        <v>-19</v>
      </c>
      <c r="U56" s="16">
        <v>13</v>
      </c>
      <c r="V56" s="16">
        <v>-4</v>
      </c>
      <c r="W56" s="16">
        <v>6</v>
      </c>
      <c r="X56" s="16">
        <v>59</v>
      </c>
      <c r="Y56" s="16">
        <v>-149</v>
      </c>
      <c r="Z56" s="16">
        <v>-93</v>
      </c>
      <c r="AA56" s="16">
        <v>-267</v>
      </c>
      <c r="AB56" s="16">
        <v>-50</v>
      </c>
      <c r="AC56" s="16">
        <v>-46</v>
      </c>
      <c r="AD56" s="16">
        <v>-24</v>
      </c>
      <c r="AE56" s="16">
        <v>-17</v>
      </c>
      <c r="AF56" s="16">
        <v>-158</v>
      </c>
      <c r="AG56" s="16">
        <v>-295</v>
      </c>
      <c r="AH56" s="16">
        <v>-149</v>
      </c>
      <c r="AI56" s="16">
        <v>-140</v>
      </c>
      <c r="AJ56" s="16">
        <v>-142</v>
      </c>
      <c r="AK56" s="16">
        <v>-174</v>
      </c>
      <c r="AL56" s="16">
        <v>-129</v>
      </c>
      <c r="AM56" s="16">
        <v>-95</v>
      </c>
      <c r="AN56" s="16">
        <v>-85</v>
      </c>
      <c r="AO56" s="16">
        <v>-104</v>
      </c>
      <c r="AP56" s="16">
        <v>-42</v>
      </c>
      <c r="AQ56" s="16">
        <v>46</v>
      </c>
    </row>
    <row r="57" spans="1:43" ht="12.75" customHeight="1">
      <c r="A57" s="14" t="s">
        <v>160</v>
      </c>
      <c r="B57" s="15" t="s">
        <v>589</v>
      </c>
      <c r="C57" s="16">
        <v>451</v>
      </c>
      <c r="D57" s="16">
        <v>4873</v>
      </c>
      <c r="E57" s="16">
        <v>-338</v>
      </c>
      <c r="F57" s="16">
        <v>15</v>
      </c>
      <c r="G57" s="16">
        <v>873</v>
      </c>
      <c r="H57" s="16">
        <v>5300</v>
      </c>
      <c r="I57" s="16">
        <v>2542</v>
      </c>
      <c r="J57" s="16">
        <v>611</v>
      </c>
      <c r="K57" s="16">
        <v>2689</v>
      </c>
      <c r="L57" s="16">
        <v>6689</v>
      </c>
      <c r="M57" s="16">
        <v>3294</v>
      </c>
      <c r="N57" s="16">
        <v>-354</v>
      </c>
      <c r="O57" s="16">
        <v>1708</v>
      </c>
      <c r="P57" s="16">
        <v>6178</v>
      </c>
      <c r="Q57" s="16">
        <v>2142</v>
      </c>
      <c r="R57" s="16">
        <v>-1206</v>
      </c>
      <c r="S57" s="16">
        <v>-1192</v>
      </c>
      <c r="T57" s="16">
        <v>4104</v>
      </c>
      <c r="U57" s="16">
        <v>2827</v>
      </c>
      <c r="V57" s="16">
        <v>3489</v>
      </c>
      <c r="W57" s="16">
        <v>1268</v>
      </c>
      <c r="X57" s="16">
        <v>8640</v>
      </c>
      <c r="Y57" s="16">
        <v>7806</v>
      </c>
      <c r="Z57" s="16">
        <v>6745</v>
      </c>
      <c r="AA57" s="16">
        <v>6870</v>
      </c>
      <c r="AB57" s="16">
        <v>11379</v>
      </c>
      <c r="AC57" s="16">
        <v>9774</v>
      </c>
      <c r="AD57" s="16">
        <v>620</v>
      </c>
      <c r="AE57" s="16">
        <v>3912</v>
      </c>
      <c r="AF57" s="16">
        <v>10420</v>
      </c>
      <c r="AG57" s="16">
        <v>6620</v>
      </c>
      <c r="AH57" s="16">
        <v>2919</v>
      </c>
      <c r="AI57" s="16">
        <v>4104</v>
      </c>
      <c r="AJ57" s="16">
        <v>9324</v>
      </c>
      <c r="AK57" s="16">
        <v>5139</v>
      </c>
      <c r="AL57" s="16">
        <v>1004</v>
      </c>
      <c r="AM57" s="16">
        <v>874</v>
      </c>
      <c r="AN57" s="16">
        <v>7106</v>
      </c>
      <c r="AO57" s="16">
        <v>4911</v>
      </c>
      <c r="AP57" s="16">
        <v>1126</v>
      </c>
      <c r="AQ57" s="16">
        <v>1624</v>
      </c>
    </row>
    <row r="58" spans="1:43" ht="12.75" customHeight="1">
      <c r="A58" s="14" t="s">
        <v>151</v>
      </c>
      <c r="B58" s="15" t="s">
        <v>590</v>
      </c>
      <c r="C58" s="16">
        <v>524</v>
      </c>
      <c r="D58" s="16">
        <v>4862</v>
      </c>
      <c r="E58" s="16">
        <v>-349</v>
      </c>
      <c r="F58" s="16">
        <v>19</v>
      </c>
      <c r="G58" s="16">
        <v>859</v>
      </c>
      <c r="H58" s="16">
        <v>5285</v>
      </c>
      <c r="I58" s="16">
        <v>2713</v>
      </c>
      <c r="J58" s="16">
        <v>590</v>
      </c>
      <c r="K58" s="16">
        <v>2666</v>
      </c>
      <c r="L58" s="16">
        <v>6674</v>
      </c>
      <c r="M58" s="16">
        <v>3294</v>
      </c>
      <c r="N58" s="16">
        <v>-355</v>
      </c>
      <c r="O58" s="16">
        <v>1697</v>
      </c>
      <c r="P58" s="16">
        <v>6158</v>
      </c>
      <c r="Q58" s="16">
        <v>2139</v>
      </c>
      <c r="R58" s="16">
        <v>-1229</v>
      </c>
      <c r="S58" s="16">
        <v>-1211</v>
      </c>
      <c r="T58" s="16">
        <v>4085</v>
      </c>
      <c r="U58" s="16">
        <v>2840</v>
      </c>
      <c r="V58" s="16">
        <v>3485</v>
      </c>
      <c r="W58" s="16">
        <v>1274</v>
      </c>
      <c r="X58" s="16">
        <v>8699</v>
      </c>
      <c r="Y58" s="16">
        <v>7657</v>
      </c>
      <c r="Z58" s="16">
        <v>6652</v>
      </c>
      <c r="AA58" s="16">
        <v>6603</v>
      </c>
      <c r="AB58" s="16">
        <v>11329</v>
      </c>
      <c r="AC58" s="16">
        <v>9728</v>
      </c>
      <c r="AD58" s="16">
        <v>596</v>
      </c>
      <c r="AE58" s="16">
        <v>3894</v>
      </c>
      <c r="AF58" s="16">
        <v>10262</v>
      </c>
      <c r="AG58" s="16">
        <v>6325</v>
      </c>
      <c r="AH58" s="16">
        <v>2770</v>
      </c>
      <c r="AI58" s="16">
        <v>3964</v>
      </c>
      <c r="AJ58" s="16">
        <v>9182</v>
      </c>
      <c r="AK58" s="16">
        <v>4965</v>
      </c>
      <c r="AL58" s="16">
        <v>874</v>
      </c>
      <c r="AM58" s="16">
        <v>779</v>
      </c>
      <c r="AN58" s="16">
        <v>7022</v>
      </c>
      <c r="AO58" s="16">
        <v>4807</v>
      </c>
      <c r="AP58" s="16">
        <v>1085</v>
      </c>
      <c r="AQ58" s="16">
        <v>1670</v>
      </c>
    </row>
    <row r="59" spans="1:43" ht="12.75" customHeight="1">
      <c r="A59" s="20"/>
      <c r="B59" s="21"/>
      <c r="C59" s="16"/>
      <c r="D59" s="16"/>
      <c r="E59" s="16"/>
      <c r="F59" s="16"/>
      <c r="G59" s="16"/>
      <c r="H59" s="16"/>
      <c r="I59" s="16"/>
      <c r="J59" s="16"/>
      <c r="K59" s="16"/>
      <c r="L59" s="16"/>
      <c r="M59" s="16"/>
      <c r="N59" s="16"/>
      <c r="O59" s="16"/>
      <c r="P59" s="16"/>
      <c r="Q59" s="16"/>
      <c r="R59" s="16"/>
      <c r="S59" s="16"/>
      <c r="T59" s="16"/>
      <c r="U59" s="16"/>
      <c r="V59" s="16"/>
      <c r="W59" s="16"/>
      <c r="X59" s="16"/>
      <c r="Y59" s="16"/>
      <c r="Z59" s="16"/>
      <c r="AA59" s="16"/>
      <c r="AB59" s="16"/>
      <c r="AC59" s="16"/>
      <c r="AD59" s="16"/>
      <c r="AE59" s="16"/>
      <c r="AF59" s="16"/>
      <c r="AG59" s="16"/>
      <c r="AH59" s="16"/>
      <c r="AI59" s="16"/>
      <c r="AJ59" s="16"/>
      <c r="AK59" s="16"/>
      <c r="AL59" s="16"/>
      <c r="AM59" s="16"/>
      <c r="AN59" s="16"/>
      <c r="AO59" s="16"/>
      <c r="AP59" s="16"/>
      <c r="AQ59" s="16"/>
    </row>
    <row r="60" spans="1:43" ht="12.75" customHeight="1">
      <c r="A60" s="20"/>
      <c r="B60" s="21"/>
      <c r="C60" s="16"/>
      <c r="D60" s="16"/>
      <c r="E60" s="16"/>
      <c r="F60" s="16"/>
      <c r="G60" s="16"/>
      <c r="H60" s="16"/>
      <c r="I60" s="16"/>
      <c r="J60" s="16"/>
      <c r="K60" s="16"/>
      <c r="L60" s="16"/>
      <c r="M60" s="16"/>
      <c r="N60" s="16"/>
      <c r="O60" s="16"/>
      <c r="P60" s="16"/>
      <c r="Q60" s="16"/>
      <c r="R60" s="16"/>
      <c r="S60" s="16"/>
      <c r="T60" s="16"/>
      <c r="U60" s="16"/>
      <c r="V60" s="16"/>
      <c r="W60" s="16"/>
      <c r="X60" s="16"/>
      <c r="Y60" s="16"/>
      <c r="Z60" s="16"/>
      <c r="AA60" s="16"/>
      <c r="AB60" s="16"/>
      <c r="AC60" s="16"/>
      <c r="AD60" s="16"/>
      <c r="AE60" s="16"/>
      <c r="AF60" s="16"/>
      <c r="AG60" s="16"/>
      <c r="AH60" s="16"/>
      <c r="AI60" s="16"/>
      <c r="AJ60" s="16"/>
      <c r="AK60" s="16"/>
      <c r="AL60" s="16"/>
      <c r="AM60" s="16"/>
      <c r="AN60" s="16"/>
      <c r="AO60" s="16"/>
      <c r="AP60" s="16"/>
      <c r="AQ60" s="16"/>
    </row>
    <row r="61" spans="1:43" ht="15" customHeight="1">
      <c r="A61" s="22" t="s">
        <v>591</v>
      </c>
      <c r="B61" s="23"/>
      <c r="C61" s="16"/>
      <c r="D61" s="16"/>
      <c r="E61" s="16"/>
      <c r="F61" s="16"/>
      <c r="G61" s="16"/>
      <c r="H61" s="16"/>
      <c r="I61" s="16"/>
      <c r="J61" s="16"/>
      <c r="K61" s="16"/>
      <c r="L61" s="16"/>
      <c r="M61" s="16"/>
      <c r="N61" s="16"/>
      <c r="O61" s="16"/>
      <c r="P61" s="16"/>
      <c r="Q61" s="16"/>
      <c r="R61" s="16"/>
      <c r="S61" s="16"/>
      <c r="T61" s="16"/>
      <c r="U61" s="16"/>
      <c r="V61" s="16"/>
      <c r="W61" s="16"/>
      <c r="X61" s="16"/>
      <c r="Y61" s="16"/>
      <c r="Z61" s="16"/>
      <c r="AA61" s="16"/>
      <c r="AB61" s="16"/>
      <c r="AC61" s="16"/>
      <c r="AD61" s="16"/>
      <c r="AE61" s="16"/>
      <c r="AF61" s="16"/>
      <c r="AG61" s="16"/>
      <c r="AH61" s="16"/>
      <c r="AI61" s="16"/>
      <c r="AJ61" s="16"/>
      <c r="AK61" s="16"/>
      <c r="AL61" s="16"/>
      <c r="AM61" s="16"/>
      <c r="AN61" s="16"/>
      <c r="AO61" s="16"/>
      <c r="AP61" s="16"/>
      <c r="AQ61" s="16"/>
    </row>
    <row r="62" spans="1:43" ht="12.75" customHeight="1">
      <c r="A62" s="24" t="s">
        <v>164</v>
      </c>
      <c r="B62" s="21"/>
      <c r="C62" s="16"/>
      <c r="D62" s="16"/>
      <c r="E62" s="16"/>
      <c r="F62" s="16"/>
      <c r="G62" s="16"/>
      <c r="H62" s="16"/>
      <c r="I62" s="16"/>
      <c r="J62" s="16"/>
      <c r="K62" s="16"/>
      <c r="L62" s="16"/>
      <c r="M62" s="16"/>
      <c r="N62" s="16"/>
      <c r="O62" s="16"/>
      <c r="P62" s="16"/>
      <c r="Q62" s="16"/>
      <c r="R62" s="16"/>
      <c r="S62" s="16"/>
      <c r="T62" s="16"/>
      <c r="U62" s="16"/>
      <c r="V62" s="16"/>
      <c r="W62" s="16"/>
      <c r="X62" s="16"/>
      <c r="Y62" s="16"/>
      <c r="Z62" s="16"/>
      <c r="AA62" s="16"/>
      <c r="AB62" s="16"/>
      <c r="AC62" s="16"/>
      <c r="AD62" s="16"/>
      <c r="AE62" s="16"/>
      <c r="AF62" s="16"/>
      <c r="AG62" s="16"/>
      <c r="AH62" s="16"/>
      <c r="AI62" s="16"/>
      <c r="AJ62" s="16"/>
      <c r="AK62" s="16"/>
      <c r="AL62" s="16"/>
      <c r="AM62" s="16"/>
      <c r="AN62" s="16"/>
      <c r="AO62" s="16"/>
      <c r="AP62" s="16"/>
      <c r="AQ62" s="16"/>
    </row>
    <row r="63" spans="1:43" ht="12.75" customHeight="1">
      <c r="A63" s="25" t="s">
        <v>165</v>
      </c>
      <c r="B63" s="21"/>
      <c r="C63" s="16"/>
      <c r="D63" s="16"/>
      <c r="E63" s="16"/>
      <c r="F63" s="16"/>
      <c r="G63" s="16"/>
      <c r="H63" s="16"/>
      <c r="I63" s="16"/>
      <c r="J63" s="16"/>
      <c r="K63" s="16"/>
      <c r="L63" s="16"/>
      <c r="M63" s="16"/>
      <c r="N63" s="16"/>
      <c r="O63" s="16"/>
      <c r="P63" s="16"/>
      <c r="Q63" s="16"/>
      <c r="R63" s="16"/>
      <c r="S63" s="16"/>
      <c r="T63" s="16"/>
      <c r="U63" s="16"/>
      <c r="V63" s="16"/>
      <c r="W63" s="16"/>
      <c r="X63" s="16"/>
      <c r="Y63" s="16"/>
      <c r="Z63" s="16"/>
      <c r="AA63" s="16"/>
      <c r="AB63" s="16"/>
      <c r="AC63" s="16"/>
      <c r="AD63" s="16"/>
      <c r="AE63" s="16"/>
      <c r="AF63" s="16"/>
      <c r="AG63" s="16"/>
      <c r="AH63" s="16"/>
      <c r="AI63" s="16"/>
      <c r="AJ63" s="16"/>
      <c r="AK63" s="16"/>
      <c r="AL63" s="16"/>
      <c r="AM63" s="16"/>
      <c r="AN63" s="16"/>
      <c r="AO63" s="16"/>
      <c r="AP63" s="16"/>
      <c r="AQ63" s="16"/>
    </row>
    <row r="64" spans="1:43" ht="12.75" customHeight="1">
      <c r="A64" s="26"/>
      <c r="B64" s="21"/>
      <c r="C64" s="16"/>
      <c r="D64" s="16"/>
      <c r="E64" s="16"/>
      <c r="F64" s="16"/>
      <c r="G64" s="16"/>
      <c r="H64" s="16"/>
      <c r="I64" s="16"/>
      <c r="J64" s="16"/>
      <c r="K64" s="16"/>
      <c r="L64" s="16"/>
      <c r="M64" s="16"/>
      <c r="N64" s="16"/>
      <c r="O64" s="16"/>
      <c r="P64" s="16"/>
      <c r="Q64" s="16"/>
      <c r="R64" s="16"/>
      <c r="S64" s="16"/>
      <c r="T64" s="16"/>
      <c r="U64" s="16"/>
      <c r="V64" s="16"/>
      <c r="W64" s="16"/>
      <c r="X64" s="16"/>
      <c r="Y64" s="16"/>
      <c r="Z64" s="16"/>
      <c r="AA64" s="16"/>
      <c r="AB64" s="16"/>
      <c r="AC64" s="16"/>
      <c r="AD64" s="16"/>
      <c r="AE64" s="16"/>
      <c r="AF64" s="16"/>
      <c r="AG64" s="16"/>
      <c r="AH64" s="16"/>
      <c r="AI64" s="16"/>
      <c r="AJ64" s="16"/>
      <c r="AK64" s="16"/>
      <c r="AL64" s="16"/>
      <c r="AM64" s="16"/>
      <c r="AN64" s="16"/>
      <c r="AO64" s="16"/>
      <c r="AP64" s="16"/>
      <c r="AQ64" s="16"/>
    </row>
    <row r="65" spans="1:43" s="10" customFormat="1" ht="12.75" customHeight="1">
      <c r="A65" s="44" t="s">
        <v>166</v>
      </c>
      <c r="B65" s="45"/>
      <c r="C65" s="45"/>
      <c r="D65" s="45"/>
      <c r="E65" s="45"/>
      <c r="F65" s="45"/>
      <c r="G65" s="45"/>
      <c r="H65" s="45"/>
      <c r="I65" s="45"/>
      <c r="J65" s="45"/>
      <c r="K65" s="45"/>
      <c r="L65" s="45"/>
      <c r="M65" s="45"/>
      <c r="N65" s="45"/>
      <c r="O65" s="45"/>
      <c r="P65" s="45"/>
      <c r="Q65" s="45"/>
      <c r="R65" s="45"/>
      <c r="S65" s="45"/>
      <c r="T65" s="45"/>
      <c r="U65" s="45"/>
      <c r="V65" s="45"/>
      <c r="W65" s="45"/>
      <c r="X65" s="45"/>
      <c r="Y65" s="45"/>
      <c r="Z65" s="45"/>
      <c r="AA65" s="45"/>
      <c r="AB65" s="45"/>
      <c r="AC65" s="45"/>
      <c r="AD65" s="45"/>
      <c r="AE65" s="45"/>
      <c r="AF65" s="45"/>
      <c r="AG65" s="45"/>
      <c r="AH65" s="45"/>
      <c r="AI65" s="45"/>
      <c r="AJ65" s="45"/>
      <c r="AK65" s="45"/>
      <c r="AL65" s="45"/>
      <c r="AM65" s="45"/>
      <c r="AN65" s="45"/>
      <c r="AO65" s="45"/>
      <c r="AP65" s="45"/>
      <c r="AQ65" s="45"/>
    </row>
    <row r="66" spans="1:43" s="13" customFormat="1" ht="12.75" customHeight="1">
      <c r="A66" s="11" t="s">
        <v>174</v>
      </c>
      <c r="B66" s="12"/>
      <c r="C66" s="16"/>
      <c r="D66" s="16"/>
      <c r="E66" s="16"/>
      <c r="F66" s="16"/>
      <c r="G66" s="16"/>
      <c r="H66" s="16"/>
      <c r="I66" s="16"/>
      <c r="J66" s="16"/>
      <c r="K66" s="16"/>
      <c r="L66" s="16"/>
      <c r="M66" s="16"/>
      <c r="N66" s="16"/>
      <c r="O66" s="16"/>
      <c r="P66" s="16"/>
      <c r="Q66" s="16"/>
      <c r="R66" s="16"/>
      <c r="S66" s="16"/>
      <c r="T66" s="16"/>
      <c r="U66" s="16"/>
      <c r="V66" s="16"/>
      <c r="W66" s="16"/>
      <c r="X66" s="16"/>
      <c r="Y66" s="16"/>
      <c r="Z66" s="16"/>
      <c r="AA66" s="16"/>
      <c r="AB66" s="16"/>
      <c r="AC66" s="16"/>
      <c r="AD66" s="16"/>
      <c r="AE66" s="16"/>
      <c r="AF66" s="16"/>
      <c r="AG66" s="16"/>
      <c r="AH66" s="16"/>
      <c r="AI66" s="16"/>
      <c r="AJ66" s="16"/>
      <c r="AK66" s="16"/>
      <c r="AL66" s="16"/>
      <c r="AM66" s="16"/>
      <c r="AN66" s="16"/>
      <c r="AO66" s="16"/>
      <c r="AP66" s="16"/>
      <c r="AQ66" s="16"/>
    </row>
    <row r="67" spans="1:43" ht="12.75" customHeight="1">
      <c r="A67" s="14" t="s">
        <v>345</v>
      </c>
      <c r="B67" s="15" t="s">
        <v>592</v>
      </c>
      <c r="C67" s="16">
        <v>1678</v>
      </c>
      <c r="D67" s="16">
        <v>1648</v>
      </c>
      <c r="E67" s="16">
        <v>1648</v>
      </c>
      <c r="F67" s="16">
        <v>1658</v>
      </c>
      <c r="G67" s="16">
        <v>1621</v>
      </c>
      <c r="H67" s="16">
        <v>1673</v>
      </c>
      <c r="I67" s="16">
        <v>1712</v>
      </c>
      <c r="J67" s="16">
        <v>1716</v>
      </c>
      <c r="K67" s="16">
        <v>1777</v>
      </c>
      <c r="L67" s="16">
        <v>1804</v>
      </c>
      <c r="M67" s="16">
        <v>1767</v>
      </c>
      <c r="N67" s="16">
        <v>1746</v>
      </c>
      <c r="O67" s="16">
        <v>1775</v>
      </c>
      <c r="P67" s="16">
        <v>1861</v>
      </c>
      <c r="Q67" s="16">
        <v>1759</v>
      </c>
      <c r="R67" s="16">
        <v>1942</v>
      </c>
      <c r="S67" s="16">
        <v>1831</v>
      </c>
      <c r="T67" s="16">
        <v>1821</v>
      </c>
      <c r="U67" s="16">
        <v>1715</v>
      </c>
      <c r="V67" s="16">
        <v>1731</v>
      </c>
      <c r="W67" s="16">
        <v>1741</v>
      </c>
      <c r="X67" s="16">
        <v>4208</v>
      </c>
      <c r="Y67" s="16">
        <v>4208</v>
      </c>
      <c r="Z67" s="16">
        <v>4082</v>
      </c>
      <c r="AA67" s="16">
        <v>4397</v>
      </c>
      <c r="AB67" s="16">
        <v>4616</v>
      </c>
      <c r="AC67" s="16">
        <v>4334</v>
      </c>
      <c r="AD67" s="16">
        <v>4425</v>
      </c>
      <c r="AE67" s="16">
        <v>4520</v>
      </c>
      <c r="AF67" s="16">
        <v>4526</v>
      </c>
      <c r="AG67" s="16">
        <v>4389</v>
      </c>
      <c r="AH67" s="16">
        <v>4581</v>
      </c>
      <c r="AI67" s="16">
        <v>4480</v>
      </c>
      <c r="AJ67" s="16">
        <v>4401</v>
      </c>
      <c r="AK67" s="16">
        <v>4776</v>
      </c>
      <c r="AL67" s="16">
        <v>4808</v>
      </c>
      <c r="AM67" s="16">
        <v>4674</v>
      </c>
      <c r="AN67" s="16">
        <v>4881</v>
      </c>
      <c r="AO67" s="16">
        <v>4878</v>
      </c>
      <c r="AP67" s="16">
        <v>4892</v>
      </c>
      <c r="AQ67" s="16">
        <v>4954</v>
      </c>
    </row>
    <row r="68" spans="1:43" ht="12.75" customHeight="1">
      <c r="A68" s="14" t="s">
        <v>175</v>
      </c>
      <c r="B68" s="15" t="s">
        <v>593</v>
      </c>
      <c r="C68" s="16">
        <v>32336</v>
      </c>
      <c r="D68" s="16">
        <v>32361</v>
      </c>
      <c r="E68" s="16">
        <v>32344</v>
      </c>
      <c r="F68" s="16">
        <v>32546</v>
      </c>
      <c r="G68" s="16">
        <v>33180</v>
      </c>
      <c r="H68" s="16">
        <v>32788</v>
      </c>
      <c r="I68" s="16">
        <v>35836</v>
      </c>
      <c r="J68" s="16">
        <v>35928</v>
      </c>
      <c r="K68" s="16">
        <v>36176</v>
      </c>
      <c r="L68" s="16">
        <v>36354</v>
      </c>
      <c r="M68" s="16">
        <v>36693</v>
      </c>
      <c r="N68" s="16">
        <v>36802</v>
      </c>
      <c r="O68" s="16">
        <v>39876</v>
      </c>
      <c r="P68" s="16">
        <v>37997</v>
      </c>
      <c r="Q68" s="16">
        <v>37875</v>
      </c>
      <c r="R68" s="16">
        <v>40033</v>
      </c>
      <c r="S68" s="16">
        <v>39816</v>
      </c>
      <c r="T68" s="16">
        <v>38279</v>
      </c>
      <c r="U68" s="16">
        <v>39830</v>
      </c>
      <c r="V68" s="16">
        <v>36481</v>
      </c>
      <c r="W68" s="16">
        <v>38509</v>
      </c>
      <c r="X68" s="16">
        <v>38796</v>
      </c>
      <c r="Y68" s="16">
        <v>40021</v>
      </c>
      <c r="Z68" s="16">
        <v>40292</v>
      </c>
      <c r="AA68" s="16">
        <v>40179</v>
      </c>
      <c r="AB68" s="16">
        <v>44588</v>
      </c>
      <c r="AC68" s="16">
        <v>45200</v>
      </c>
      <c r="AD68" s="16">
        <v>44910</v>
      </c>
      <c r="AE68" s="16">
        <v>46276</v>
      </c>
      <c r="AF68" s="16">
        <v>46511</v>
      </c>
      <c r="AG68" s="16">
        <v>45819</v>
      </c>
      <c r="AH68" s="16">
        <v>42903</v>
      </c>
      <c r="AI68" s="16">
        <v>45177</v>
      </c>
      <c r="AJ68" s="16">
        <v>44437</v>
      </c>
      <c r="AK68" s="16">
        <v>46461</v>
      </c>
      <c r="AL68" s="16">
        <v>43409</v>
      </c>
      <c r="AM68" s="16">
        <v>41829</v>
      </c>
      <c r="AN68" s="16">
        <v>44590</v>
      </c>
      <c r="AO68" s="16">
        <v>45611</v>
      </c>
      <c r="AP68" s="16">
        <v>45510</v>
      </c>
      <c r="AQ68" s="16">
        <v>46080</v>
      </c>
    </row>
    <row r="69" spans="1:43" ht="12.75" customHeight="1">
      <c r="A69" s="14" t="s">
        <v>177</v>
      </c>
      <c r="B69" s="15" t="s">
        <v>594</v>
      </c>
      <c r="C69" s="16">
        <v>160090</v>
      </c>
      <c r="D69" s="16">
        <v>165861</v>
      </c>
      <c r="E69" s="16">
        <v>166651</v>
      </c>
      <c r="F69" s="16">
        <v>166843</v>
      </c>
      <c r="G69" s="16">
        <v>164702</v>
      </c>
      <c r="H69" s="16">
        <v>171776</v>
      </c>
      <c r="I69" s="16">
        <v>170773</v>
      </c>
      <c r="J69" s="16">
        <v>171464</v>
      </c>
      <c r="K69" s="16">
        <v>179289</v>
      </c>
      <c r="L69" s="16">
        <v>178242</v>
      </c>
      <c r="M69" s="16">
        <v>177915</v>
      </c>
      <c r="N69" s="16">
        <v>178897</v>
      </c>
      <c r="O69" s="16">
        <v>178989</v>
      </c>
      <c r="P69" s="16">
        <v>192140</v>
      </c>
      <c r="Q69" s="16">
        <v>183651</v>
      </c>
      <c r="R69" s="16">
        <v>197785</v>
      </c>
      <c r="S69" s="16">
        <v>187570</v>
      </c>
      <c r="T69" s="16">
        <v>184743</v>
      </c>
      <c r="U69" s="16">
        <v>182867</v>
      </c>
      <c r="V69" s="16">
        <v>188756</v>
      </c>
      <c r="W69" s="16">
        <v>190490</v>
      </c>
      <c r="X69" s="16">
        <v>192801</v>
      </c>
      <c r="Y69" s="16">
        <v>199834</v>
      </c>
      <c r="Z69" s="16">
        <v>196220</v>
      </c>
      <c r="AA69" s="16">
        <v>203854</v>
      </c>
      <c r="AB69" s="16">
        <v>202654</v>
      </c>
      <c r="AC69" s="16">
        <v>198456</v>
      </c>
      <c r="AD69" s="16">
        <v>204201</v>
      </c>
      <c r="AE69" s="16">
        <v>206033</v>
      </c>
      <c r="AF69" s="16">
        <v>209649</v>
      </c>
      <c r="AG69" s="16">
        <v>220254</v>
      </c>
      <c r="AH69" s="16">
        <v>230189</v>
      </c>
      <c r="AI69" s="16">
        <v>235567</v>
      </c>
      <c r="AJ69" s="16">
        <v>247538</v>
      </c>
      <c r="AK69" s="16">
        <v>264301</v>
      </c>
      <c r="AL69" s="16">
        <v>270557</v>
      </c>
      <c r="AM69" s="16">
        <v>281612</v>
      </c>
      <c r="AN69" s="16">
        <v>292233</v>
      </c>
      <c r="AO69" s="16">
        <v>299235</v>
      </c>
      <c r="AP69" s="16">
        <v>307832</v>
      </c>
      <c r="AQ69" s="16">
        <v>310503</v>
      </c>
    </row>
    <row r="70" spans="1:43" ht="12.75" customHeight="1">
      <c r="A70" s="14" t="s">
        <v>179</v>
      </c>
      <c r="B70" s="15" t="s">
        <v>595</v>
      </c>
      <c r="C70" s="16">
        <v>53532</v>
      </c>
      <c r="D70" s="16">
        <v>52191</v>
      </c>
      <c r="E70" s="16">
        <v>53685</v>
      </c>
      <c r="F70" s="16">
        <v>53972</v>
      </c>
      <c r="G70" s="16">
        <v>53464</v>
      </c>
      <c r="H70" s="16">
        <v>54179</v>
      </c>
      <c r="I70" s="16">
        <v>54965</v>
      </c>
      <c r="J70" s="16">
        <v>55428</v>
      </c>
      <c r="K70" s="16">
        <v>55339</v>
      </c>
      <c r="L70" s="16">
        <v>56062</v>
      </c>
      <c r="M70" s="16">
        <v>55161</v>
      </c>
      <c r="N70" s="16">
        <v>54988</v>
      </c>
      <c r="O70" s="16">
        <v>55268</v>
      </c>
      <c r="P70" s="16">
        <v>54074</v>
      </c>
      <c r="Q70" s="16">
        <v>54744</v>
      </c>
      <c r="R70" s="16">
        <v>56687</v>
      </c>
      <c r="S70" s="16">
        <v>57736</v>
      </c>
      <c r="T70" s="16">
        <v>56342</v>
      </c>
      <c r="U70" s="16">
        <v>55977</v>
      </c>
      <c r="V70" s="16">
        <v>54174</v>
      </c>
      <c r="W70" s="16">
        <v>54097</v>
      </c>
      <c r="X70" s="16">
        <v>51869</v>
      </c>
      <c r="Y70" s="16">
        <v>54379</v>
      </c>
      <c r="Z70" s="16">
        <v>53746</v>
      </c>
      <c r="AA70" s="16">
        <v>59162</v>
      </c>
      <c r="AB70" s="16">
        <v>64355</v>
      </c>
      <c r="AC70" s="16">
        <v>67793</v>
      </c>
      <c r="AD70" s="16">
        <v>65301</v>
      </c>
      <c r="AE70" s="16">
        <v>70398</v>
      </c>
      <c r="AF70" s="16">
        <v>65720</v>
      </c>
      <c r="AG70" s="16">
        <v>65158</v>
      </c>
      <c r="AH70" s="16">
        <v>66159</v>
      </c>
      <c r="AI70" s="16">
        <v>67093</v>
      </c>
      <c r="AJ70" s="16">
        <v>68186</v>
      </c>
      <c r="AK70" s="16">
        <v>69425</v>
      </c>
      <c r="AL70" s="16">
        <v>73538</v>
      </c>
      <c r="AM70" s="16">
        <v>73309</v>
      </c>
      <c r="AN70" s="16">
        <v>73189</v>
      </c>
      <c r="AO70" s="16">
        <v>68628</v>
      </c>
      <c r="AP70" s="16">
        <v>64824</v>
      </c>
      <c r="AQ70" s="16">
        <v>64762</v>
      </c>
    </row>
    <row r="71" spans="1:43" ht="12.75" customHeight="1">
      <c r="A71" s="14" t="s">
        <v>181</v>
      </c>
      <c r="B71" s="15" t="s">
        <v>596</v>
      </c>
      <c r="C71" s="16">
        <v>106611</v>
      </c>
      <c r="D71" s="16">
        <v>108280</v>
      </c>
      <c r="E71" s="16">
        <v>106977</v>
      </c>
      <c r="F71" s="16">
        <v>108015</v>
      </c>
      <c r="G71" s="16">
        <v>111400</v>
      </c>
      <c r="H71" s="16">
        <v>112055</v>
      </c>
      <c r="I71" s="16">
        <v>117890</v>
      </c>
      <c r="J71" s="16">
        <v>117378</v>
      </c>
      <c r="K71" s="16">
        <v>124802</v>
      </c>
      <c r="L71" s="16">
        <v>128236</v>
      </c>
      <c r="M71" s="16">
        <v>128177</v>
      </c>
      <c r="N71" s="16">
        <v>137663</v>
      </c>
      <c r="O71" s="16">
        <v>143462</v>
      </c>
      <c r="P71" s="16">
        <v>148983</v>
      </c>
      <c r="Q71" s="16">
        <v>155147</v>
      </c>
      <c r="R71" s="16">
        <v>148927</v>
      </c>
      <c r="S71" s="16">
        <v>163336</v>
      </c>
      <c r="T71" s="16">
        <v>166794</v>
      </c>
      <c r="U71" s="16">
        <v>180548</v>
      </c>
      <c r="V71" s="16">
        <v>180532</v>
      </c>
      <c r="W71" s="16">
        <v>179170</v>
      </c>
      <c r="X71" s="16">
        <v>183242</v>
      </c>
      <c r="Y71" s="16">
        <v>186406</v>
      </c>
      <c r="Z71" s="16">
        <v>181961</v>
      </c>
      <c r="AA71" s="16">
        <v>177119</v>
      </c>
      <c r="AB71" s="16">
        <v>178920</v>
      </c>
      <c r="AC71" s="16">
        <v>185009</v>
      </c>
      <c r="AD71" s="16">
        <v>191357</v>
      </c>
      <c r="AE71" s="16">
        <v>193103</v>
      </c>
      <c r="AF71" s="16">
        <v>189454</v>
      </c>
      <c r="AG71" s="16">
        <v>192228</v>
      </c>
      <c r="AH71" s="16">
        <v>199384</v>
      </c>
      <c r="AI71" s="16">
        <v>199800</v>
      </c>
      <c r="AJ71" s="16">
        <v>202471</v>
      </c>
      <c r="AK71" s="16">
        <v>212626</v>
      </c>
      <c r="AL71" s="16">
        <v>207938</v>
      </c>
      <c r="AM71" s="16">
        <v>216735</v>
      </c>
      <c r="AN71" s="16">
        <v>219797</v>
      </c>
      <c r="AO71" s="16">
        <v>214833</v>
      </c>
      <c r="AP71" s="16">
        <v>212537</v>
      </c>
      <c r="AQ71" s="16">
        <v>219568</v>
      </c>
    </row>
    <row r="72" spans="1:43" ht="12.75" customHeight="1">
      <c r="A72" s="14" t="s">
        <v>183</v>
      </c>
      <c r="B72" s="15" t="s">
        <v>597</v>
      </c>
      <c r="C72" s="16" t="s">
        <v>83</v>
      </c>
      <c r="D72" s="16" t="s">
        <v>83</v>
      </c>
      <c r="E72" s="16" t="s">
        <v>83</v>
      </c>
      <c r="F72" s="16" t="s">
        <v>83</v>
      </c>
      <c r="G72" s="16" t="s">
        <v>83</v>
      </c>
      <c r="H72" s="16" t="s">
        <v>83</v>
      </c>
      <c r="I72" s="16" t="s">
        <v>83</v>
      </c>
      <c r="J72" s="16" t="s">
        <v>83</v>
      </c>
      <c r="K72" s="16" t="s">
        <v>83</v>
      </c>
      <c r="L72" s="16" t="s">
        <v>83</v>
      </c>
      <c r="M72" s="16" t="s">
        <v>83</v>
      </c>
      <c r="N72" s="16" t="s">
        <v>83</v>
      </c>
      <c r="O72" s="16" t="s">
        <v>83</v>
      </c>
      <c r="P72" s="16" t="s">
        <v>83</v>
      </c>
      <c r="Q72" s="16" t="s">
        <v>83</v>
      </c>
      <c r="R72" s="16" t="s">
        <v>83</v>
      </c>
      <c r="S72" s="16" t="s">
        <v>83</v>
      </c>
      <c r="T72" s="16" t="s">
        <v>83</v>
      </c>
      <c r="U72" s="16" t="s">
        <v>83</v>
      </c>
      <c r="V72" s="16" t="s">
        <v>83</v>
      </c>
      <c r="W72" s="16" t="s">
        <v>83</v>
      </c>
      <c r="X72" s="16" t="s">
        <v>83</v>
      </c>
      <c r="Y72" s="16" t="s">
        <v>83</v>
      </c>
      <c r="Z72" s="16" t="s">
        <v>83</v>
      </c>
      <c r="AA72" s="16" t="s">
        <v>83</v>
      </c>
      <c r="AB72" s="16" t="s">
        <v>83</v>
      </c>
      <c r="AC72" s="16" t="s">
        <v>83</v>
      </c>
      <c r="AD72" s="16" t="s">
        <v>83</v>
      </c>
      <c r="AE72" s="16" t="s">
        <v>83</v>
      </c>
      <c r="AF72" s="16" t="s">
        <v>83</v>
      </c>
      <c r="AG72" s="16" t="s">
        <v>83</v>
      </c>
      <c r="AH72" s="16" t="s">
        <v>83</v>
      </c>
      <c r="AI72" s="16" t="s">
        <v>83</v>
      </c>
      <c r="AJ72" s="16" t="s">
        <v>83</v>
      </c>
      <c r="AK72" s="16" t="s">
        <v>83</v>
      </c>
      <c r="AL72" s="16">
        <v>111</v>
      </c>
      <c r="AM72" s="16">
        <v>98</v>
      </c>
      <c r="AN72" s="16" t="s">
        <v>83</v>
      </c>
      <c r="AO72" s="16" t="s">
        <v>83</v>
      </c>
      <c r="AP72" s="16">
        <v>50</v>
      </c>
      <c r="AQ72" s="16" t="s">
        <v>83</v>
      </c>
    </row>
    <row r="73" spans="1:43" ht="12.75" customHeight="1">
      <c r="A73" s="14" t="s">
        <v>185</v>
      </c>
      <c r="B73" s="15" t="s">
        <v>598</v>
      </c>
      <c r="C73" s="16">
        <v>37571</v>
      </c>
      <c r="D73" s="16">
        <v>35991</v>
      </c>
      <c r="E73" s="16">
        <v>28038</v>
      </c>
      <c r="F73" s="16">
        <v>25124</v>
      </c>
      <c r="G73" s="16">
        <v>27513</v>
      </c>
      <c r="H73" s="16">
        <v>17242</v>
      </c>
      <c r="I73" s="16">
        <v>17021</v>
      </c>
      <c r="J73" s="16">
        <v>15721</v>
      </c>
      <c r="K73" s="16">
        <v>20239</v>
      </c>
      <c r="L73" s="16">
        <v>17093</v>
      </c>
      <c r="M73" s="16">
        <v>18289</v>
      </c>
      <c r="N73" s="16">
        <v>18045</v>
      </c>
      <c r="O73" s="16">
        <v>19999</v>
      </c>
      <c r="P73" s="16">
        <v>25062</v>
      </c>
      <c r="Q73" s="16">
        <v>20253</v>
      </c>
      <c r="R73" s="16">
        <v>34728</v>
      </c>
      <c r="S73" s="16">
        <v>22932</v>
      </c>
      <c r="T73" s="16">
        <v>20226</v>
      </c>
      <c r="U73" s="16">
        <v>26874</v>
      </c>
      <c r="V73" s="16">
        <v>21545</v>
      </c>
      <c r="W73" s="16">
        <v>19247</v>
      </c>
      <c r="X73" s="16">
        <v>19633</v>
      </c>
      <c r="Y73" s="16">
        <v>18833</v>
      </c>
      <c r="Z73" s="16">
        <v>22009</v>
      </c>
      <c r="AA73" s="16">
        <v>30312</v>
      </c>
      <c r="AB73" s="16">
        <v>44436</v>
      </c>
      <c r="AC73" s="16">
        <v>28899</v>
      </c>
      <c r="AD73" s="16">
        <v>20907</v>
      </c>
      <c r="AE73" s="16">
        <v>24255</v>
      </c>
      <c r="AF73" s="16">
        <v>25408</v>
      </c>
      <c r="AG73" s="16">
        <v>25018</v>
      </c>
      <c r="AH73" s="16">
        <v>21554</v>
      </c>
      <c r="AI73" s="16">
        <v>18063</v>
      </c>
      <c r="AJ73" s="16">
        <v>23973</v>
      </c>
      <c r="AK73" s="16">
        <v>34836</v>
      </c>
      <c r="AL73" s="16">
        <v>23550</v>
      </c>
      <c r="AM73" s="16">
        <v>23053</v>
      </c>
      <c r="AN73" s="16">
        <v>27273</v>
      </c>
      <c r="AO73" s="16">
        <v>24690</v>
      </c>
      <c r="AP73" s="16">
        <v>30377</v>
      </c>
      <c r="AQ73" s="16">
        <v>33891</v>
      </c>
    </row>
    <row r="74" spans="1:43" ht="12.75" customHeight="1">
      <c r="A74" s="14" t="s">
        <v>187</v>
      </c>
      <c r="B74" s="15" t="s">
        <v>599</v>
      </c>
      <c r="C74" s="16" t="s">
        <v>83</v>
      </c>
      <c r="D74" s="16" t="s">
        <v>83</v>
      </c>
      <c r="E74" s="16" t="s">
        <v>83</v>
      </c>
      <c r="F74" s="16" t="s">
        <v>83</v>
      </c>
      <c r="G74" s="16" t="s">
        <v>83</v>
      </c>
      <c r="H74" s="16" t="s">
        <v>83</v>
      </c>
      <c r="I74" s="16" t="s">
        <v>83</v>
      </c>
      <c r="J74" s="16" t="s">
        <v>83</v>
      </c>
      <c r="K74" s="16" t="s">
        <v>83</v>
      </c>
      <c r="L74" s="16" t="s">
        <v>83</v>
      </c>
      <c r="M74" s="16" t="s">
        <v>83</v>
      </c>
      <c r="N74" s="16" t="s">
        <v>83</v>
      </c>
      <c r="O74" s="16" t="s">
        <v>83</v>
      </c>
      <c r="P74" s="16" t="s">
        <v>83</v>
      </c>
      <c r="Q74" s="16" t="s">
        <v>83</v>
      </c>
      <c r="R74" s="16" t="s">
        <v>83</v>
      </c>
      <c r="S74" s="16" t="s">
        <v>83</v>
      </c>
      <c r="T74" s="16" t="s">
        <v>83</v>
      </c>
      <c r="U74" s="16" t="s">
        <v>83</v>
      </c>
      <c r="V74" s="16" t="s">
        <v>83</v>
      </c>
      <c r="W74" s="16" t="s">
        <v>83</v>
      </c>
      <c r="X74" s="16" t="s">
        <v>83</v>
      </c>
      <c r="Y74" s="16" t="s">
        <v>83</v>
      </c>
      <c r="Z74" s="16" t="s">
        <v>83</v>
      </c>
      <c r="AA74" s="16" t="s">
        <v>83</v>
      </c>
      <c r="AB74" s="16" t="s">
        <v>83</v>
      </c>
      <c r="AC74" s="16" t="s">
        <v>83</v>
      </c>
      <c r="AD74" s="16" t="s">
        <v>83</v>
      </c>
      <c r="AE74" s="16" t="s">
        <v>83</v>
      </c>
      <c r="AF74" s="16" t="s">
        <v>83</v>
      </c>
      <c r="AG74" s="16" t="s">
        <v>83</v>
      </c>
      <c r="AH74" s="16" t="s">
        <v>83</v>
      </c>
      <c r="AI74" s="16" t="s">
        <v>83</v>
      </c>
      <c r="AJ74" s="16" t="s">
        <v>83</v>
      </c>
      <c r="AK74" s="16" t="s">
        <v>83</v>
      </c>
      <c r="AL74" s="16">
        <v>24243</v>
      </c>
      <c r="AM74" s="16">
        <v>22915</v>
      </c>
      <c r="AN74" s="16" t="s">
        <v>83</v>
      </c>
      <c r="AO74" s="16" t="s">
        <v>83</v>
      </c>
      <c r="AP74" s="16">
        <v>20410</v>
      </c>
      <c r="AQ74" s="16" t="s">
        <v>83</v>
      </c>
    </row>
    <row r="75" spans="1:43" ht="12.75" customHeight="1">
      <c r="A75" s="14" t="s">
        <v>189</v>
      </c>
      <c r="B75" s="27" t="s">
        <v>600</v>
      </c>
      <c r="C75" s="16">
        <v>403438</v>
      </c>
      <c r="D75" s="16">
        <v>407317</v>
      </c>
      <c r="E75" s="16">
        <v>400260</v>
      </c>
      <c r="F75" s="16">
        <v>399303</v>
      </c>
      <c r="G75" s="16">
        <v>405658</v>
      </c>
      <c r="H75" s="16">
        <v>401387</v>
      </c>
      <c r="I75" s="16">
        <v>409940</v>
      </c>
      <c r="J75" s="16">
        <v>410263</v>
      </c>
      <c r="K75" s="16">
        <v>431008</v>
      </c>
      <c r="L75" s="16">
        <v>432505</v>
      </c>
      <c r="M75" s="16">
        <v>434638</v>
      </c>
      <c r="N75" s="16">
        <v>443664</v>
      </c>
      <c r="O75" s="16">
        <v>454206</v>
      </c>
      <c r="P75" s="16">
        <v>474329</v>
      </c>
      <c r="Q75" s="16">
        <v>468297</v>
      </c>
      <c r="R75" s="16">
        <v>494501</v>
      </c>
      <c r="S75" s="16">
        <v>488689</v>
      </c>
      <c r="T75" s="16">
        <v>481914</v>
      </c>
      <c r="U75" s="16">
        <v>503842</v>
      </c>
      <c r="V75" s="16">
        <v>497114</v>
      </c>
      <c r="W75" s="16">
        <v>497342</v>
      </c>
      <c r="X75" s="16">
        <v>503658</v>
      </c>
      <c r="Y75" s="16">
        <v>517984</v>
      </c>
      <c r="Z75" s="16">
        <v>512930</v>
      </c>
      <c r="AA75" s="16">
        <v>535730</v>
      </c>
      <c r="AB75" s="16">
        <v>558705</v>
      </c>
      <c r="AC75" s="16">
        <v>547710</v>
      </c>
      <c r="AD75" s="16">
        <v>550535</v>
      </c>
      <c r="AE75" s="16">
        <v>563312</v>
      </c>
      <c r="AF75" s="16">
        <v>561366</v>
      </c>
      <c r="AG75" s="16">
        <v>573286</v>
      </c>
      <c r="AH75" s="16">
        <v>584541</v>
      </c>
      <c r="AI75" s="16">
        <v>591141</v>
      </c>
      <c r="AJ75" s="16">
        <v>615159</v>
      </c>
      <c r="AK75" s="16">
        <v>654057</v>
      </c>
      <c r="AL75" s="16">
        <v>648154</v>
      </c>
      <c r="AM75" s="16">
        <v>664225</v>
      </c>
      <c r="AN75" s="16">
        <v>684684</v>
      </c>
      <c r="AO75" s="16">
        <v>677571</v>
      </c>
      <c r="AP75" s="16">
        <v>686432</v>
      </c>
      <c r="AQ75" s="16">
        <v>701547</v>
      </c>
    </row>
    <row r="76" spans="1:43" ht="12.75" customHeight="1">
      <c r="A76" s="14"/>
      <c r="B76" s="27"/>
      <c r="C76" s="16"/>
      <c r="D76" s="16"/>
      <c r="E76" s="16"/>
      <c r="F76" s="16"/>
      <c r="G76" s="16"/>
      <c r="H76" s="16"/>
      <c r="I76" s="16"/>
      <c r="J76" s="16"/>
      <c r="K76" s="16"/>
      <c r="L76" s="16"/>
      <c r="M76" s="16"/>
      <c r="N76" s="16"/>
      <c r="O76" s="16"/>
      <c r="P76" s="16"/>
      <c r="Q76" s="16"/>
      <c r="R76" s="16"/>
      <c r="S76" s="16"/>
      <c r="T76" s="16"/>
      <c r="U76" s="16"/>
      <c r="V76" s="16"/>
      <c r="W76" s="16"/>
      <c r="X76" s="16"/>
      <c r="Y76" s="16"/>
      <c r="Z76" s="16"/>
      <c r="AA76" s="16"/>
      <c r="AB76" s="16"/>
      <c r="AC76" s="16"/>
      <c r="AD76" s="16"/>
      <c r="AE76" s="16"/>
      <c r="AF76" s="16"/>
      <c r="AG76" s="16"/>
      <c r="AH76" s="16"/>
      <c r="AI76" s="16"/>
      <c r="AJ76" s="16"/>
      <c r="AK76" s="16"/>
      <c r="AL76" s="16"/>
      <c r="AM76" s="16"/>
      <c r="AN76" s="16"/>
      <c r="AO76" s="16"/>
      <c r="AP76" s="16"/>
      <c r="AQ76" s="16"/>
    </row>
    <row r="77" spans="1:43" ht="12.75" customHeight="1">
      <c r="A77" s="11" t="s">
        <v>191</v>
      </c>
      <c r="B77" s="27" t="s">
        <v>601</v>
      </c>
      <c r="C77" s="16">
        <v>403438</v>
      </c>
      <c r="D77" s="16">
        <v>407317</v>
      </c>
      <c r="E77" s="16">
        <v>400260</v>
      </c>
      <c r="F77" s="16">
        <v>399303</v>
      </c>
      <c r="G77" s="16">
        <v>405658</v>
      </c>
      <c r="H77" s="16">
        <v>401387</v>
      </c>
      <c r="I77" s="16">
        <v>409940</v>
      </c>
      <c r="J77" s="16">
        <v>410263</v>
      </c>
      <c r="K77" s="16">
        <v>431008</v>
      </c>
      <c r="L77" s="16">
        <v>432505</v>
      </c>
      <c r="M77" s="16">
        <v>434638</v>
      </c>
      <c r="N77" s="16">
        <v>443664</v>
      </c>
      <c r="O77" s="16">
        <v>454206</v>
      </c>
      <c r="P77" s="16">
        <v>474329</v>
      </c>
      <c r="Q77" s="16">
        <v>468297</v>
      </c>
      <c r="R77" s="16">
        <v>494501</v>
      </c>
      <c r="S77" s="16">
        <v>488689</v>
      </c>
      <c r="T77" s="16">
        <v>481914</v>
      </c>
      <c r="U77" s="16">
        <v>503842</v>
      </c>
      <c r="V77" s="16">
        <v>497114</v>
      </c>
      <c r="W77" s="16">
        <v>497342</v>
      </c>
      <c r="X77" s="16">
        <v>503658</v>
      </c>
      <c r="Y77" s="16">
        <v>517984</v>
      </c>
      <c r="Z77" s="16">
        <v>512930</v>
      </c>
      <c r="AA77" s="16">
        <v>535730</v>
      </c>
      <c r="AB77" s="16">
        <v>558705</v>
      </c>
      <c r="AC77" s="16">
        <v>547710</v>
      </c>
      <c r="AD77" s="16">
        <v>550535</v>
      </c>
      <c r="AE77" s="16">
        <v>563312</v>
      </c>
      <c r="AF77" s="16">
        <v>561366</v>
      </c>
      <c r="AG77" s="16">
        <v>573286</v>
      </c>
      <c r="AH77" s="16">
        <v>584541</v>
      </c>
      <c r="AI77" s="16">
        <v>591141</v>
      </c>
      <c r="AJ77" s="16">
        <v>615159</v>
      </c>
      <c r="AK77" s="16">
        <v>654057</v>
      </c>
      <c r="AL77" s="16">
        <v>648154</v>
      </c>
      <c r="AM77" s="16">
        <v>664225</v>
      </c>
      <c r="AN77" s="16">
        <v>684684</v>
      </c>
      <c r="AO77" s="16">
        <v>677571</v>
      </c>
      <c r="AP77" s="16">
        <v>686432</v>
      </c>
      <c r="AQ77" s="16">
        <v>701547</v>
      </c>
    </row>
    <row r="78" spans="1:43" ht="12.75" customHeight="1">
      <c r="A78" s="19"/>
      <c r="B78" s="27"/>
      <c r="C78" s="16"/>
      <c r="D78" s="16"/>
      <c r="E78" s="16"/>
      <c r="F78" s="16"/>
      <c r="G78" s="16"/>
      <c r="H78" s="16"/>
      <c r="I78" s="16"/>
      <c r="J78" s="16"/>
      <c r="K78" s="16"/>
      <c r="L78" s="16"/>
      <c r="M78" s="16"/>
      <c r="N78" s="16"/>
      <c r="O78" s="16"/>
      <c r="P78" s="16"/>
      <c r="Q78" s="16"/>
      <c r="R78" s="16"/>
      <c r="S78" s="16"/>
      <c r="T78" s="16"/>
      <c r="U78" s="16"/>
      <c r="V78" s="16"/>
      <c r="W78" s="16"/>
      <c r="X78" s="16"/>
      <c r="Y78" s="16"/>
      <c r="Z78" s="16"/>
      <c r="AA78" s="16"/>
      <c r="AB78" s="16"/>
      <c r="AC78" s="16"/>
      <c r="AD78" s="16"/>
      <c r="AE78" s="16"/>
      <c r="AF78" s="16"/>
      <c r="AG78" s="16"/>
      <c r="AH78" s="16"/>
      <c r="AI78" s="16"/>
      <c r="AJ78" s="16"/>
      <c r="AK78" s="16"/>
      <c r="AL78" s="16"/>
      <c r="AM78" s="16"/>
      <c r="AN78" s="16"/>
      <c r="AO78" s="16"/>
      <c r="AP78" s="16"/>
      <c r="AQ78" s="16"/>
    </row>
    <row r="79" spans="1:43" s="10" customFormat="1" ht="12.75" customHeight="1">
      <c r="A79" s="44" t="s">
        <v>193</v>
      </c>
      <c r="B79" s="45"/>
      <c r="C79" s="45"/>
      <c r="D79" s="45"/>
      <c r="E79" s="45"/>
      <c r="F79" s="45"/>
      <c r="G79" s="45"/>
      <c r="H79" s="45"/>
      <c r="I79" s="45"/>
      <c r="J79" s="45"/>
      <c r="K79" s="45"/>
      <c r="L79" s="45"/>
      <c r="M79" s="45"/>
      <c r="N79" s="45"/>
      <c r="O79" s="45"/>
      <c r="P79" s="45"/>
      <c r="Q79" s="45"/>
      <c r="R79" s="45"/>
      <c r="S79" s="45"/>
      <c r="T79" s="45"/>
      <c r="U79" s="45"/>
      <c r="V79" s="45"/>
      <c r="W79" s="45"/>
      <c r="X79" s="45"/>
      <c r="Y79" s="45"/>
      <c r="Z79" s="45"/>
      <c r="AA79" s="45"/>
      <c r="AB79" s="45"/>
      <c r="AC79" s="45"/>
      <c r="AD79" s="45"/>
      <c r="AE79" s="45"/>
      <c r="AF79" s="45"/>
      <c r="AG79" s="45"/>
      <c r="AH79" s="45"/>
      <c r="AI79" s="45"/>
      <c r="AJ79" s="45"/>
      <c r="AK79" s="45"/>
      <c r="AL79" s="45"/>
      <c r="AM79" s="45"/>
      <c r="AN79" s="45"/>
      <c r="AO79" s="45"/>
      <c r="AP79" s="45"/>
      <c r="AQ79" s="45"/>
    </row>
    <row r="80" spans="1:43" s="13" customFormat="1" ht="12.75" customHeight="1">
      <c r="A80" s="11" t="s">
        <v>194</v>
      </c>
      <c r="B80" s="12"/>
      <c r="C80" s="16"/>
      <c r="D80" s="16"/>
      <c r="E80" s="16"/>
      <c r="F80" s="16"/>
      <c r="G80" s="16"/>
      <c r="H80" s="16"/>
      <c r="I80" s="16"/>
      <c r="J80" s="16"/>
      <c r="K80" s="16"/>
      <c r="L80" s="16"/>
      <c r="M80" s="16"/>
      <c r="N80" s="16"/>
      <c r="O80" s="16"/>
      <c r="P80" s="16"/>
      <c r="Q80" s="16"/>
      <c r="R80" s="16"/>
      <c r="S80" s="16"/>
      <c r="T80" s="16"/>
      <c r="U80" s="16"/>
      <c r="V80" s="16"/>
      <c r="W80" s="16"/>
      <c r="X80" s="16"/>
      <c r="Y80" s="16"/>
      <c r="Z80" s="16"/>
      <c r="AA80" s="16"/>
      <c r="AB80" s="16"/>
      <c r="AC80" s="16"/>
      <c r="AD80" s="16"/>
      <c r="AE80" s="16"/>
      <c r="AF80" s="16"/>
      <c r="AG80" s="16"/>
      <c r="AH80" s="16"/>
      <c r="AI80" s="16"/>
      <c r="AJ80" s="16"/>
      <c r="AK80" s="16"/>
      <c r="AL80" s="16"/>
      <c r="AM80" s="16"/>
      <c r="AN80" s="16"/>
      <c r="AO80" s="16"/>
      <c r="AP80" s="16"/>
      <c r="AQ80" s="16"/>
    </row>
    <row r="81" spans="1:43" ht="12.75" customHeight="1">
      <c r="A81" s="14" t="s">
        <v>345</v>
      </c>
      <c r="B81" s="15" t="s">
        <v>602</v>
      </c>
      <c r="C81" s="16">
        <v>1525</v>
      </c>
      <c r="D81" s="16">
        <v>1482</v>
      </c>
      <c r="E81" s="16">
        <v>1481</v>
      </c>
      <c r="F81" s="16">
        <v>1464</v>
      </c>
      <c r="G81" s="16">
        <v>1475</v>
      </c>
      <c r="H81" s="16">
        <v>1522</v>
      </c>
      <c r="I81" s="16">
        <v>1567</v>
      </c>
      <c r="J81" s="16">
        <v>1570</v>
      </c>
      <c r="K81" s="16">
        <v>1627</v>
      </c>
      <c r="L81" s="16">
        <v>2052</v>
      </c>
      <c r="M81" s="16">
        <v>1923</v>
      </c>
      <c r="N81" s="16">
        <v>1775</v>
      </c>
      <c r="O81" s="16">
        <v>1826</v>
      </c>
      <c r="P81" s="16">
        <v>1915</v>
      </c>
      <c r="Q81" s="16">
        <v>1778</v>
      </c>
      <c r="R81" s="16">
        <v>1963</v>
      </c>
      <c r="S81" s="16">
        <v>1878</v>
      </c>
      <c r="T81" s="16">
        <v>1855</v>
      </c>
      <c r="U81" s="16">
        <v>1744</v>
      </c>
      <c r="V81" s="16">
        <v>1760</v>
      </c>
      <c r="W81" s="16">
        <v>1769</v>
      </c>
      <c r="X81" s="16">
        <v>4321</v>
      </c>
      <c r="Y81" s="16">
        <v>4347</v>
      </c>
      <c r="Z81" s="16">
        <v>4214</v>
      </c>
      <c r="AA81" s="16">
        <v>4565</v>
      </c>
      <c r="AB81" s="16">
        <v>4791</v>
      </c>
      <c r="AC81" s="16">
        <v>4533</v>
      </c>
      <c r="AD81" s="16">
        <v>4631</v>
      </c>
      <c r="AE81" s="16">
        <v>4766</v>
      </c>
      <c r="AF81" s="16">
        <v>4843</v>
      </c>
      <c r="AG81" s="16">
        <v>4624</v>
      </c>
      <c r="AH81" s="16">
        <v>4836</v>
      </c>
      <c r="AI81" s="16">
        <v>4786</v>
      </c>
      <c r="AJ81" s="16">
        <v>4615</v>
      </c>
      <c r="AK81" s="16">
        <v>5035</v>
      </c>
      <c r="AL81" s="16">
        <v>5042</v>
      </c>
      <c r="AM81" s="16">
        <v>4968</v>
      </c>
      <c r="AN81" s="16">
        <v>5102</v>
      </c>
      <c r="AO81" s="16">
        <v>5098</v>
      </c>
      <c r="AP81" s="16">
        <v>5099</v>
      </c>
      <c r="AQ81" s="16">
        <v>5155</v>
      </c>
    </row>
    <row r="82" spans="1:43" ht="12.75" customHeight="1">
      <c r="A82" s="14" t="s">
        <v>175</v>
      </c>
      <c r="B82" s="15" t="s">
        <v>603</v>
      </c>
      <c r="C82" s="16">
        <v>16329</v>
      </c>
      <c r="D82" s="16">
        <v>16373</v>
      </c>
      <c r="E82" s="16">
        <v>23689</v>
      </c>
      <c r="F82" s="16">
        <v>20846</v>
      </c>
      <c r="G82" s="16">
        <v>20469</v>
      </c>
      <c r="H82" s="16">
        <v>21834</v>
      </c>
      <c r="I82" s="16">
        <v>28138</v>
      </c>
      <c r="J82" s="16">
        <v>24269</v>
      </c>
      <c r="K82" s="16">
        <v>24985</v>
      </c>
      <c r="L82" s="16">
        <v>25668</v>
      </c>
      <c r="M82" s="16">
        <v>25532</v>
      </c>
      <c r="N82" s="16">
        <v>26059</v>
      </c>
      <c r="O82" s="16">
        <v>25848</v>
      </c>
      <c r="P82" s="16">
        <v>26583</v>
      </c>
      <c r="Q82" s="16">
        <v>22899</v>
      </c>
      <c r="R82" s="16">
        <v>47478</v>
      </c>
      <c r="S82" s="16">
        <v>26558</v>
      </c>
      <c r="T82" s="16">
        <v>18750</v>
      </c>
      <c r="U82" s="16">
        <v>17989</v>
      </c>
      <c r="V82" s="16">
        <v>15627</v>
      </c>
      <c r="W82" s="16">
        <v>18371</v>
      </c>
      <c r="X82" s="16">
        <v>20658</v>
      </c>
      <c r="Y82" s="16">
        <v>21446</v>
      </c>
      <c r="Z82" s="16">
        <v>23883</v>
      </c>
      <c r="AA82" s="16">
        <v>24160</v>
      </c>
      <c r="AB82" s="16">
        <v>22344</v>
      </c>
      <c r="AC82" s="16">
        <v>25347</v>
      </c>
      <c r="AD82" s="16">
        <v>27602</v>
      </c>
      <c r="AE82" s="16">
        <v>23858</v>
      </c>
      <c r="AF82" s="16">
        <v>26549</v>
      </c>
      <c r="AG82" s="16">
        <v>18348</v>
      </c>
      <c r="AH82" s="16">
        <v>17058</v>
      </c>
      <c r="AI82" s="16">
        <v>21339</v>
      </c>
      <c r="AJ82" s="16">
        <v>20302</v>
      </c>
      <c r="AK82" s="16">
        <v>22739</v>
      </c>
      <c r="AL82" s="16">
        <v>30367</v>
      </c>
      <c r="AM82" s="16">
        <v>29426</v>
      </c>
      <c r="AN82" s="16">
        <v>32452</v>
      </c>
      <c r="AO82" s="16">
        <v>29948</v>
      </c>
      <c r="AP82" s="16">
        <v>37476</v>
      </c>
      <c r="AQ82" s="16">
        <v>34981</v>
      </c>
    </row>
    <row r="83" spans="1:43" ht="12.75" customHeight="1">
      <c r="A83" s="14" t="s">
        <v>177</v>
      </c>
      <c r="B83" s="15" t="s">
        <v>604</v>
      </c>
      <c r="C83" s="16">
        <v>61793</v>
      </c>
      <c r="D83" s="16">
        <v>59836</v>
      </c>
      <c r="E83" s="16">
        <v>57597</v>
      </c>
      <c r="F83" s="16">
        <v>60646</v>
      </c>
      <c r="G83" s="16">
        <v>61657</v>
      </c>
      <c r="H83" s="16">
        <v>63722</v>
      </c>
      <c r="I83" s="16">
        <v>58918</v>
      </c>
      <c r="J83" s="16">
        <v>63375</v>
      </c>
      <c r="K83" s="16">
        <v>66814</v>
      </c>
      <c r="L83" s="16">
        <v>65235</v>
      </c>
      <c r="M83" s="16">
        <v>62389</v>
      </c>
      <c r="N83" s="16">
        <v>62859</v>
      </c>
      <c r="O83" s="16">
        <v>65874</v>
      </c>
      <c r="P83" s="16">
        <v>70847</v>
      </c>
      <c r="Q83" s="16">
        <v>70600</v>
      </c>
      <c r="R83" s="16">
        <v>72666</v>
      </c>
      <c r="S83" s="16">
        <v>81030</v>
      </c>
      <c r="T83" s="16">
        <v>78223</v>
      </c>
      <c r="U83" s="16">
        <v>77095</v>
      </c>
      <c r="V83" s="16">
        <v>75914</v>
      </c>
      <c r="W83" s="16">
        <v>76459</v>
      </c>
      <c r="X83" s="16">
        <v>71106</v>
      </c>
      <c r="Y83" s="16">
        <v>70951</v>
      </c>
      <c r="Z83" s="16">
        <v>68445</v>
      </c>
      <c r="AA83" s="16">
        <v>71709</v>
      </c>
      <c r="AB83" s="16">
        <v>75097</v>
      </c>
      <c r="AC83" s="16">
        <v>73997</v>
      </c>
      <c r="AD83" s="16">
        <v>73533</v>
      </c>
      <c r="AE83" s="16">
        <v>78491</v>
      </c>
      <c r="AF83" s="16">
        <v>78129</v>
      </c>
      <c r="AG83" s="16">
        <v>86097</v>
      </c>
      <c r="AH83" s="16">
        <v>91017</v>
      </c>
      <c r="AI83" s="16">
        <v>88122</v>
      </c>
      <c r="AJ83" s="16">
        <v>87589</v>
      </c>
      <c r="AK83" s="16">
        <v>96302</v>
      </c>
      <c r="AL83" s="16">
        <v>97982</v>
      </c>
      <c r="AM83" s="16">
        <v>102066</v>
      </c>
      <c r="AN83" s="16">
        <v>103373</v>
      </c>
      <c r="AO83" s="16">
        <v>106404</v>
      </c>
      <c r="AP83" s="16">
        <v>105616</v>
      </c>
      <c r="AQ83" s="16">
        <v>112986</v>
      </c>
    </row>
    <row r="84" spans="1:43" ht="12.75" customHeight="1">
      <c r="A84" s="14" t="s">
        <v>179</v>
      </c>
      <c r="B84" s="15" t="s">
        <v>605</v>
      </c>
      <c r="C84" s="16">
        <v>22943</v>
      </c>
      <c r="D84" s="16">
        <v>20289</v>
      </c>
      <c r="E84" s="16">
        <v>22197</v>
      </c>
      <c r="F84" s="16">
        <v>22504</v>
      </c>
      <c r="G84" s="16">
        <v>20582</v>
      </c>
      <c r="H84" s="16">
        <v>21327</v>
      </c>
      <c r="I84" s="16">
        <v>21201</v>
      </c>
      <c r="J84" s="16">
        <v>22897</v>
      </c>
      <c r="K84" s="16">
        <v>22649</v>
      </c>
      <c r="L84" s="16">
        <v>23830</v>
      </c>
      <c r="M84" s="16">
        <v>24449</v>
      </c>
      <c r="N84" s="16">
        <v>27084</v>
      </c>
      <c r="O84" s="16">
        <v>26158</v>
      </c>
      <c r="P84" s="16">
        <v>27443</v>
      </c>
      <c r="Q84" s="16">
        <v>25221</v>
      </c>
      <c r="R84" s="16">
        <v>25057</v>
      </c>
      <c r="S84" s="16">
        <v>27645</v>
      </c>
      <c r="T84" s="16">
        <v>26093</v>
      </c>
      <c r="U84" s="16">
        <v>24658</v>
      </c>
      <c r="V84" s="16">
        <v>24958</v>
      </c>
      <c r="W84" s="16">
        <v>23398</v>
      </c>
      <c r="X84" s="16">
        <v>20154</v>
      </c>
      <c r="Y84" s="16">
        <v>20570</v>
      </c>
      <c r="Z84" s="16">
        <v>21327</v>
      </c>
      <c r="AA84" s="16">
        <v>20665</v>
      </c>
      <c r="AB84" s="16">
        <v>21563</v>
      </c>
      <c r="AC84" s="16">
        <v>21558</v>
      </c>
      <c r="AD84" s="16">
        <v>21368</v>
      </c>
      <c r="AE84" s="16">
        <v>21771</v>
      </c>
      <c r="AF84" s="16">
        <v>23306</v>
      </c>
      <c r="AG84" s="16">
        <v>23294</v>
      </c>
      <c r="AH84" s="16">
        <v>27839</v>
      </c>
      <c r="AI84" s="16">
        <v>32116</v>
      </c>
      <c r="AJ84" s="16">
        <v>35065</v>
      </c>
      <c r="AK84" s="16">
        <v>39362</v>
      </c>
      <c r="AL84" s="16">
        <v>38393</v>
      </c>
      <c r="AM84" s="16">
        <v>45780</v>
      </c>
      <c r="AN84" s="16">
        <v>46620</v>
      </c>
      <c r="AO84" s="16">
        <v>45755</v>
      </c>
      <c r="AP84" s="16">
        <v>51651</v>
      </c>
      <c r="AQ84" s="16">
        <v>48227</v>
      </c>
    </row>
    <row r="85" spans="1:43" ht="12.75" customHeight="1">
      <c r="A85" s="14" t="s">
        <v>181</v>
      </c>
      <c r="B85" s="15" t="s">
        <v>606</v>
      </c>
      <c r="C85" s="16">
        <v>90031</v>
      </c>
      <c r="D85" s="16">
        <v>95872</v>
      </c>
      <c r="E85" s="16">
        <v>98969</v>
      </c>
      <c r="F85" s="16">
        <v>104996</v>
      </c>
      <c r="G85" s="16">
        <v>106857</v>
      </c>
      <c r="H85" s="16">
        <v>109384</v>
      </c>
      <c r="I85" s="16">
        <v>115166</v>
      </c>
      <c r="J85" s="16">
        <v>114500</v>
      </c>
      <c r="K85" s="16">
        <v>121290</v>
      </c>
      <c r="L85" s="16">
        <v>125596</v>
      </c>
      <c r="M85" s="16">
        <v>114076</v>
      </c>
      <c r="N85" s="16">
        <v>123740</v>
      </c>
      <c r="O85" s="16">
        <v>128445</v>
      </c>
      <c r="P85" s="16">
        <v>134055</v>
      </c>
      <c r="Q85" s="16">
        <v>136204</v>
      </c>
      <c r="R85" s="16">
        <v>116183</v>
      </c>
      <c r="S85" s="16">
        <v>129012</v>
      </c>
      <c r="T85" s="16">
        <v>139893</v>
      </c>
      <c r="U85" s="16">
        <v>152902</v>
      </c>
      <c r="V85" s="16">
        <v>168279</v>
      </c>
      <c r="W85" s="16">
        <v>178548</v>
      </c>
      <c r="X85" s="16">
        <v>183873</v>
      </c>
      <c r="Y85" s="16">
        <v>198218</v>
      </c>
      <c r="Z85" s="16">
        <v>188154</v>
      </c>
      <c r="AA85" s="16">
        <v>176813</v>
      </c>
      <c r="AB85" s="16">
        <v>176912</v>
      </c>
      <c r="AC85" s="16">
        <v>171928</v>
      </c>
      <c r="AD85" s="16">
        <v>182179</v>
      </c>
      <c r="AE85" s="16">
        <v>188339</v>
      </c>
      <c r="AF85" s="16">
        <v>181683</v>
      </c>
      <c r="AG85" s="16">
        <v>186327</v>
      </c>
      <c r="AH85" s="16">
        <v>206533</v>
      </c>
      <c r="AI85" s="16">
        <v>204183</v>
      </c>
      <c r="AJ85" s="16">
        <v>212966</v>
      </c>
      <c r="AK85" s="16">
        <v>229508</v>
      </c>
      <c r="AL85" s="16">
        <v>221944</v>
      </c>
      <c r="AM85" s="16">
        <v>227734</v>
      </c>
      <c r="AN85" s="16">
        <v>247742</v>
      </c>
      <c r="AO85" s="16">
        <v>256967</v>
      </c>
      <c r="AP85" s="16">
        <v>248416</v>
      </c>
      <c r="AQ85" s="16">
        <v>273096</v>
      </c>
    </row>
    <row r="86" spans="1:43" ht="12.75" customHeight="1">
      <c r="A86" s="14" t="s">
        <v>183</v>
      </c>
      <c r="B86" s="15" t="s">
        <v>607</v>
      </c>
      <c r="C86" s="16">
        <v>3861</v>
      </c>
      <c r="D86" s="16">
        <v>3710</v>
      </c>
      <c r="E86" s="16">
        <v>5456</v>
      </c>
      <c r="F86" s="16">
        <v>5159</v>
      </c>
      <c r="G86" s="16">
        <v>4839</v>
      </c>
      <c r="H86" s="16">
        <v>4592</v>
      </c>
      <c r="I86" s="16">
        <v>4189</v>
      </c>
      <c r="J86" s="16">
        <v>4083</v>
      </c>
      <c r="K86" s="16">
        <v>3790</v>
      </c>
      <c r="L86" s="16">
        <v>3593</v>
      </c>
      <c r="M86" s="16">
        <v>2998</v>
      </c>
      <c r="N86" s="16">
        <v>3564</v>
      </c>
      <c r="O86" s="16">
        <v>3155</v>
      </c>
      <c r="P86" s="16">
        <v>2866</v>
      </c>
      <c r="Q86" s="16">
        <v>2584</v>
      </c>
      <c r="R86" s="16">
        <v>2429</v>
      </c>
      <c r="S86" s="16">
        <v>2226</v>
      </c>
      <c r="T86" s="16">
        <v>2171</v>
      </c>
      <c r="U86" s="16">
        <v>1850</v>
      </c>
      <c r="V86" s="16">
        <v>2685</v>
      </c>
      <c r="W86" s="16">
        <v>2930</v>
      </c>
      <c r="X86" s="16">
        <v>2908</v>
      </c>
      <c r="Y86" s="16">
        <v>2773</v>
      </c>
      <c r="Z86" s="16">
        <v>2818</v>
      </c>
      <c r="AA86" s="16">
        <v>2669</v>
      </c>
      <c r="AB86" s="16">
        <v>2645</v>
      </c>
      <c r="AC86" s="16">
        <v>2874</v>
      </c>
      <c r="AD86" s="16">
        <v>7100</v>
      </c>
      <c r="AE86" s="16">
        <v>5839</v>
      </c>
      <c r="AF86" s="16">
        <v>4881</v>
      </c>
      <c r="AG86" s="16">
        <v>4153</v>
      </c>
      <c r="AH86" s="16">
        <v>3811</v>
      </c>
      <c r="AI86" s="16">
        <v>3221</v>
      </c>
      <c r="AJ86" s="16">
        <v>3089</v>
      </c>
      <c r="AK86" s="16">
        <v>2972</v>
      </c>
      <c r="AL86" s="16">
        <v>2917</v>
      </c>
      <c r="AM86" s="16">
        <v>2937</v>
      </c>
      <c r="AN86" s="16">
        <v>2907</v>
      </c>
      <c r="AO86" s="16">
        <v>2781</v>
      </c>
      <c r="AP86" s="16">
        <v>2731</v>
      </c>
      <c r="AQ86" s="16">
        <v>2665</v>
      </c>
    </row>
    <row r="87" spans="1:43" ht="12.75" customHeight="1">
      <c r="A87" s="14" t="s">
        <v>185</v>
      </c>
      <c r="B87" s="15" t="s">
        <v>608</v>
      </c>
      <c r="C87" s="16">
        <v>35404</v>
      </c>
      <c r="D87" s="16">
        <v>34595</v>
      </c>
      <c r="E87" s="16">
        <v>26388</v>
      </c>
      <c r="F87" s="16">
        <v>24255</v>
      </c>
      <c r="G87" s="16">
        <v>27148</v>
      </c>
      <c r="H87" s="16">
        <v>18110</v>
      </c>
      <c r="I87" s="16">
        <v>18054</v>
      </c>
      <c r="J87" s="16">
        <v>16704</v>
      </c>
      <c r="K87" s="16">
        <v>20378</v>
      </c>
      <c r="L87" s="16">
        <v>16352</v>
      </c>
      <c r="M87" s="16">
        <v>16651</v>
      </c>
      <c r="N87" s="16">
        <v>18175</v>
      </c>
      <c r="O87" s="16">
        <v>19104</v>
      </c>
      <c r="P87" s="16">
        <v>22860</v>
      </c>
      <c r="Q87" s="16">
        <v>20618</v>
      </c>
      <c r="R87" s="16">
        <v>30267</v>
      </c>
      <c r="S87" s="16">
        <v>22441</v>
      </c>
      <c r="T87" s="16">
        <v>20725</v>
      </c>
      <c r="U87" s="16">
        <v>29388</v>
      </c>
      <c r="V87" s="16">
        <v>24296</v>
      </c>
      <c r="W87" s="16">
        <v>21549</v>
      </c>
      <c r="X87" s="16">
        <v>17395</v>
      </c>
      <c r="Y87" s="16">
        <v>17070</v>
      </c>
      <c r="Z87" s="16">
        <v>21292</v>
      </c>
      <c r="AA87" s="16">
        <v>26538</v>
      </c>
      <c r="AB87" s="16">
        <v>36831</v>
      </c>
      <c r="AC87" s="16">
        <v>26410</v>
      </c>
      <c r="AD87" s="16">
        <v>19990</v>
      </c>
      <c r="AE87" s="16">
        <v>22113</v>
      </c>
      <c r="AF87" s="16">
        <v>22625</v>
      </c>
      <c r="AG87" s="16">
        <v>23634</v>
      </c>
      <c r="AH87" s="16">
        <v>18367</v>
      </c>
      <c r="AI87" s="16">
        <v>15852</v>
      </c>
      <c r="AJ87" s="16">
        <v>23478</v>
      </c>
      <c r="AK87" s="16">
        <v>27132</v>
      </c>
      <c r="AL87" s="16">
        <v>16780</v>
      </c>
      <c r="AM87" s="16">
        <v>21177</v>
      </c>
      <c r="AN87" s="16">
        <v>22549</v>
      </c>
      <c r="AO87" s="16">
        <v>20692</v>
      </c>
      <c r="AP87" s="16">
        <v>25637</v>
      </c>
      <c r="AQ87" s="16">
        <v>27767</v>
      </c>
    </row>
    <row r="88" spans="1:43" ht="12.75" customHeight="1">
      <c r="A88" s="14" t="s">
        <v>200</v>
      </c>
      <c r="B88" s="15" t="s">
        <v>609</v>
      </c>
      <c r="C88" s="16">
        <v>11332</v>
      </c>
      <c r="D88" s="16">
        <v>10061</v>
      </c>
      <c r="E88" s="16">
        <v>10574</v>
      </c>
      <c r="F88" s="16">
        <v>10961</v>
      </c>
      <c r="G88" s="16">
        <v>12200</v>
      </c>
      <c r="H88" s="16">
        <v>10718</v>
      </c>
      <c r="I88" s="16">
        <v>12021</v>
      </c>
      <c r="J88" s="16">
        <v>11972</v>
      </c>
      <c r="K88" s="16">
        <v>12690</v>
      </c>
      <c r="L88" s="16">
        <v>11175</v>
      </c>
      <c r="M88" s="16">
        <v>13444</v>
      </c>
      <c r="N88" s="16">
        <v>12291</v>
      </c>
      <c r="O88" s="16">
        <v>11758</v>
      </c>
      <c r="P88" s="16">
        <v>10975</v>
      </c>
      <c r="Q88" s="16">
        <v>12247</v>
      </c>
      <c r="R88" s="16">
        <v>14993</v>
      </c>
      <c r="S88" s="16">
        <v>14102</v>
      </c>
      <c r="T88" s="16">
        <v>11184</v>
      </c>
      <c r="U88" s="16">
        <v>12829</v>
      </c>
      <c r="V88" s="16">
        <v>12642</v>
      </c>
      <c r="W88" s="16">
        <v>12776</v>
      </c>
      <c r="X88" s="16">
        <v>12149</v>
      </c>
      <c r="Y88" s="16">
        <v>13046</v>
      </c>
      <c r="Z88" s="16">
        <v>13498</v>
      </c>
      <c r="AA88" s="16">
        <v>16950</v>
      </c>
      <c r="AB88" s="16">
        <v>15687</v>
      </c>
      <c r="AC88" s="16">
        <v>14784</v>
      </c>
      <c r="AD88" s="16">
        <v>16571</v>
      </c>
      <c r="AE88" s="16">
        <v>15873</v>
      </c>
      <c r="AF88" s="16">
        <v>16155</v>
      </c>
      <c r="AG88" s="16">
        <v>14720</v>
      </c>
      <c r="AH88" s="16">
        <v>16124</v>
      </c>
      <c r="AI88" s="16">
        <v>17415</v>
      </c>
      <c r="AJ88" s="16">
        <v>16840</v>
      </c>
      <c r="AK88" s="16">
        <v>17064</v>
      </c>
      <c r="AL88" s="16">
        <v>20103</v>
      </c>
      <c r="AM88" s="16">
        <v>17280</v>
      </c>
      <c r="AN88" s="16">
        <v>17065</v>
      </c>
      <c r="AO88" s="16">
        <v>14719</v>
      </c>
      <c r="AP88" s="16">
        <v>18067</v>
      </c>
      <c r="AQ88" s="16">
        <v>18403</v>
      </c>
    </row>
    <row r="89" spans="1:43" ht="12.75" customHeight="1">
      <c r="A89" s="14" t="s">
        <v>202</v>
      </c>
      <c r="B89" s="15" t="s">
        <v>610</v>
      </c>
      <c r="C89" s="16">
        <v>243218</v>
      </c>
      <c r="D89" s="16">
        <v>242218</v>
      </c>
      <c r="E89" s="16">
        <v>246351</v>
      </c>
      <c r="F89" s="16">
        <v>250831</v>
      </c>
      <c r="G89" s="16">
        <v>255227</v>
      </c>
      <c r="H89" s="16">
        <v>251209</v>
      </c>
      <c r="I89" s="16">
        <v>259254</v>
      </c>
      <c r="J89" s="16">
        <v>259370</v>
      </c>
      <c r="K89" s="16">
        <v>274223</v>
      </c>
      <c r="L89" s="16">
        <v>273501</v>
      </c>
      <c r="M89" s="16">
        <v>261462</v>
      </c>
      <c r="N89" s="16">
        <v>275547</v>
      </c>
      <c r="O89" s="16">
        <v>282168</v>
      </c>
      <c r="P89" s="16">
        <v>297544</v>
      </c>
      <c r="Q89" s="16">
        <v>292151</v>
      </c>
      <c r="R89" s="16">
        <v>311036</v>
      </c>
      <c r="S89" s="16">
        <v>304892</v>
      </c>
      <c r="T89" s="16">
        <v>298894</v>
      </c>
      <c r="U89" s="16">
        <v>318455</v>
      </c>
      <c r="V89" s="16">
        <v>326161</v>
      </c>
      <c r="W89" s="16">
        <v>335800</v>
      </c>
      <c r="X89" s="16">
        <v>332564</v>
      </c>
      <c r="Y89" s="16">
        <v>348421</v>
      </c>
      <c r="Z89" s="16">
        <v>343631</v>
      </c>
      <c r="AA89" s="16">
        <v>344069</v>
      </c>
      <c r="AB89" s="16">
        <v>355870</v>
      </c>
      <c r="AC89" s="16">
        <v>341431</v>
      </c>
      <c r="AD89" s="16">
        <v>352974</v>
      </c>
      <c r="AE89" s="16">
        <v>361050</v>
      </c>
      <c r="AF89" s="16">
        <v>358171</v>
      </c>
      <c r="AG89" s="16">
        <v>361197</v>
      </c>
      <c r="AH89" s="16">
        <v>385585</v>
      </c>
      <c r="AI89" s="16">
        <v>387034</v>
      </c>
      <c r="AJ89" s="16">
        <v>403944</v>
      </c>
      <c r="AK89" s="16">
        <v>440114</v>
      </c>
      <c r="AL89" s="16">
        <v>433528</v>
      </c>
      <c r="AM89" s="16">
        <v>451368</v>
      </c>
      <c r="AN89" s="16">
        <v>477810</v>
      </c>
      <c r="AO89" s="16">
        <v>482364</v>
      </c>
      <c r="AP89" s="16">
        <v>494693</v>
      </c>
      <c r="AQ89" s="16">
        <v>523280</v>
      </c>
    </row>
    <row r="90" spans="1:43" ht="12.75" customHeight="1">
      <c r="A90" s="19"/>
      <c r="B90" s="15"/>
      <c r="C90" s="16"/>
      <c r="D90" s="16"/>
      <c r="E90" s="16"/>
      <c r="F90" s="16"/>
      <c r="G90" s="16"/>
      <c r="H90" s="16"/>
      <c r="I90" s="16"/>
      <c r="J90" s="16"/>
      <c r="K90" s="16"/>
      <c r="L90" s="16"/>
      <c r="M90" s="16"/>
      <c r="N90" s="16"/>
      <c r="O90" s="16"/>
      <c r="P90" s="16"/>
      <c r="Q90" s="16"/>
      <c r="R90" s="16"/>
      <c r="S90" s="16"/>
      <c r="T90" s="16"/>
      <c r="U90" s="16"/>
      <c r="V90" s="16"/>
      <c r="W90" s="16"/>
      <c r="X90" s="16"/>
      <c r="Y90" s="16"/>
      <c r="Z90" s="16"/>
      <c r="AA90" s="16"/>
      <c r="AB90" s="16"/>
      <c r="AC90" s="16"/>
      <c r="AD90" s="16"/>
      <c r="AE90" s="16"/>
      <c r="AF90" s="16"/>
      <c r="AG90" s="16"/>
      <c r="AH90" s="16"/>
      <c r="AI90" s="16"/>
      <c r="AJ90" s="16"/>
      <c r="AK90" s="16"/>
      <c r="AL90" s="16"/>
      <c r="AM90" s="16"/>
      <c r="AN90" s="16"/>
      <c r="AO90" s="16"/>
      <c r="AP90" s="16"/>
      <c r="AQ90" s="16"/>
    </row>
    <row r="91" spans="1:43" ht="12.75" customHeight="1">
      <c r="A91" s="20" t="s">
        <v>204</v>
      </c>
      <c r="B91" s="15" t="s">
        <v>611</v>
      </c>
      <c r="C91" s="16">
        <v>160220</v>
      </c>
      <c r="D91" s="16">
        <v>165098</v>
      </c>
      <c r="E91" s="16">
        <v>153907</v>
      </c>
      <c r="F91" s="16">
        <v>148473</v>
      </c>
      <c r="G91" s="16">
        <v>150431</v>
      </c>
      <c r="H91" s="16">
        <v>150176</v>
      </c>
      <c r="I91" s="16">
        <v>150687</v>
      </c>
      <c r="J91" s="16">
        <v>150893</v>
      </c>
      <c r="K91" s="16">
        <v>156786</v>
      </c>
      <c r="L91" s="16">
        <v>159004</v>
      </c>
      <c r="M91" s="16">
        <v>173175</v>
      </c>
      <c r="N91" s="16">
        <v>168115</v>
      </c>
      <c r="O91" s="16">
        <v>172037</v>
      </c>
      <c r="P91" s="16">
        <v>176783</v>
      </c>
      <c r="Q91" s="16">
        <v>176148</v>
      </c>
      <c r="R91" s="16">
        <v>183465</v>
      </c>
      <c r="S91" s="16">
        <v>183796</v>
      </c>
      <c r="T91" s="16">
        <v>183020</v>
      </c>
      <c r="U91" s="16">
        <v>185387</v>
      </c>
      <c r="V91" s="16">
        <v>170956</v>
      </c>
      <c r="W91" s="16">
        <v>161542</v>
      </c>
      <c r="X91" s="16">
        <v>171094</v>
      </c>
      <c r="Y91" s="16">
        <v>169562</v>
      </c>
      <c r="Z91" s="16">
        <v>169300</v>
      </c>
      <c r="AA91" s="16">
        <v>191660</v>
      </c>
      <c r="AB91" s="16">
        <v>202833</v>
      </c>
      <c r="AC91" s="16">
        <v>206280</v>
      </c>
      <c r="AD91" s="16">
        <v>197563</v>
      </c>
      <c r="AE91" s="16">
        <v>202263</v>
      </c>
      <c r="AF91" s="16">
        <v>203194</v>
      </c>
      <c r="AG91" s="16">
        <v>212088</v>
      </c>
      <c r="AH91" s="16">
        <v>198956</v>
      </c>
      <c r="AI91" s="16">
        <v>204108</v>
      </c>
      <c r="AJ91" s="16">
        <v>211215</v>
      </c>
      <c r="AK91" s="16">
        <v>213944</v>
      </c>
      <c r="AL91" s="16">
        <v>214627</v>
      </c>
      <c r="AM91" s="16">
        <v>212856</v>
      </c>
      <c r="AN91" s="16">
        <v>206876</v>
      </c>
      <c r="AO91" s="16">
        <v>195207</v>
      </c>
      <c r="AP91" s="16">
        <v>191741</v>
      </c>
      <c r="AQ91" s="16">
        <v>178266</v>
      </c>
    </row>
    <row r="92" spans="1:43" ht="12.75" customHeight="1">
      <c r="A92" s="19"/>
      <c r="B92" s="15"/>
      <c r="C92" s="16"/>
      <c r="D92" s="16"/>
      <c r="E92" s="16"/>
      <c r="F92" s="16"/>
      <c r="G92" s="16"/>
      <c r="H92" s="16"/>
      <c r="I92" s="16"/>
      <c r="J92" s="16"/>
      <c r="K92" s="16"/>
      <c r="L92" s="16"/>
      <c r="M92" s="16"/>
      <c r="N92" s="16"/>
      <c r="O92" s="16"/>
      <c r="P92" s="16"/>
      <c r="Q92" s="16"/>
      <c r="R92" s="16"/>
      <c r="S92" s="16"/>
      <c r="T92" s="16"/>
      <c r="U92" s="16"/>
      <c r="V92" s="16"/>
      <c r="W92" s="16"/>
      <c r="X92" s="16"/>
      <c r="Y92" s="16"/>
      <c r="Z92" s="16"/>
      <c r="AA92" s="16"/>
      <c r="AB92" s="16"/>
      <c r="AC92" s="16"/>
      <c r="AD92" s="16"/>
      <c r="AE92" s="16"/>
      <c r="AF92" s="16"/>
      <c r="AG92" s="16"/>
      <c r="AH92" s="16"/>
      <c r="AI92" s="16"/>
      <c r="AJ92" s="16"/>
      <c r="AK92" s="16"/>
      <c r="AL92" s="16"/>
      <c r="AM92" s="16"/>
      <c r="AN92" s="16"/>
      <c r="AO92" s="16"/>
      <c r="AP92" s="16"/>
      <c r="AQ92" s="16"/>
    </row>
    <row r="93" spans="1:43" ht="12.75" customHeight="1">
      <c r="A93" s="28" t="s">
        <v>206</v>
      </c>
      <c r="B93" s="43" t="s">
        <v>612</v>
      </c>
      <c r="C93" s="47">
        <v>403438</v>
      </c>
      <c r="D93" s="47">
        <v>407316</v>
      </c>
      <c r="E93" s="47">
        <v>400258</v>
      </c>
      <c r="F93" s="47">
        <v>399304</v>
      </c>
      <c r="G93" s="47">
        <v>405658</v>
      </c>
      <c r="H93" s="47">
        <v>401385</v>
      </c>
      <c r="I93" s="47">
        <v>409941</v>
      </c>
      <c r="J93" s="47">
        <v>410263</v>
      </c>
      <c r="K93" s="47">
        <v>431009</v>
      </c>
      <c r="L93" s="47">
        <v>432505</v>
      </c>
      <c r="M93" s="47">
        <v>434637</v>
      </c>
      <c r="N93" s="47">
        <v>443662</v>
      </c>
      <c r="O93" s="47">
        <v>454205</v>
      </c>
      <c r="P93" s="47">
        <v>474327</v>
      </c>
      <c r="Q93" s="47">
        <v>468299</v>
      </c>
      <c r="R93" s="47">
        <v>494501</v>
      </c>
      <c r="S93" s="47">
        <v>488688</v>
      </c>
      <c r="T93" s="47">
        <v>481914</v>
      </c>
      <c r="U93" s="47">
        <v>503842</v>
      </c>
      <c r="V93" s="47">
        <v>497117</v>
      </c>
      <c r="W93" s="47">
        <v>497342</v>
      </c>
      <c r="X93" s="47">
        <v>503658</v>
      </c>
      <c r="Y93" s="47">
        <v>517983</v>
      </c>
      <c r="Z93" s="47">
        <v>512931</v>
      </c>
      <c r="AA93" s="47">
        <v>535729</v>
      </c>
      <c r="AB93" s="47">
        <v>558703</v>
      </c>
      <c r="AC93" s="47">
        <v>547711</v>
      </c>
      <c r="AD93" s="47">
        <v>550537</v>
      </c>
      <c r="AE93" s="47">
        <v>563313</v>
      </c>
      <c r="AF93" s="47">
        <v>561365</v>
      </c>
      <c r="AG93" s="47">
        <v>573285</v>
      </c>
      <c r="AH93" s="47">
        <v>584541</v>
      </c>
      <c r="AI93" s="47">
        <v>591142</v>
      </c>
      <c r="AJ93" s="47">
        <v>615159</v>
      </c>
      <c r="AK93" s="47">
        <v>654058</v>
      </c>
      <c r="AL93" s="47">
        <v>648155</v>
      </c>
      <c r="AM93" s="47">
        <v>664224</v>
      </c>
      <c r="AN93" s="47">
        <v>684686</v>
      </c>
      <c r="AO93" s="47">
        <v>677571</v>
      </c>
      <c r="AP93" s="47">
        <v>686434</v>
      </c>
      <c r="AQ93" s="47">
        <v>701546</v>
      </c>
    </row>
    <row r="94" spans="1:43" ht="12.75" customHeight="1">
      <c r="A94" s="29" t="s">
        <v>208</v>
      </c>
      <c r="C94" s="16"/>
      <c r="D94" s="16"/>
      <c r="E94" s="16"/>
      <c r="F94" s="16"/>
      <c r="G94" s="16"/>
      <c r="H94" s="16"/>
      <c r="I94" s="16"/>
      <c r="J94" s="16"/>
      <c r="K94" s="16"/>
      <c r="L94" s="16"/>
      <c r="M94" s="16"/>
      <c r="N94" s="16"/>
      <c r="O94" s="16"/>
      <c r="P94" s="16"/>
      <c r="Q94" s="16"/>
      <c r="R94" s="16"/>
      <c r="S94" s="16"/>
      <c r="T94" s="16"/>
      <c r="U94" s="16"/>
      <c r="V94" s="16"/>
      <c r="W94" s="16"/>
      <c r="X94" s="16"/>
      <c r="Y94" s="16"/>
      <c r="Z94" s="16"/>
      <c r="AA94" s="16"/>
      <c r="AB94" s="16"/>
      <c r="AC94" s="16"/>
      <c r="AD94" s="16"/>
      <c r="AE94" s="16"/>
      <c r="AF94" s="16"/>
      <c r="AG94" s="16"/>
      <c r="AH94" s="16"/>
      <c r="AI94" s="16"/>
      <c r="AJ94" s="16"/>
      <c r="AK94" s="16"/>
      <c r="AL94" s="16"/>
      <c r="AM94" s="16"/>
      <c r="AN94" s="16"/>
      <c r="AO94" s="16"/>
      <c r="AP94" s="16"/>
      <c r="AQ94" s="16"/>
    </row>
    <row r="95" spans="1:43" ht="12.75" customHeight="1">
      <c r="A95" s="30" t="s">
        <v>209</v>
      </c>
      <c r="C95" s="16"/>
      <c r="D95" s="16"/>
      <c r="E95" s="16"/>
      <c r="F95" s="16"/>
      <c r="G95" s="16"/>
      <c r="H95" s="16"/>
      <c r="I95" s="16"/>
      <c r="J95" s="16"/>
      <c r="K95" s="16"/>
      <c r="L95" s="16"/>
      <c r="M95" s="16"/>
      <c r="N95" s="16"/>
      <c r="O95" s="16"/>
      <c r="P95" s="16"/>
      <c r="Q95" s="16"/>
      <c r="R95" s="16"/>
      <c r="S95" s="16"/>
      <c r="T95" s="16"/>
      <c r="U95" s="16"/>
      <c r="V95" s="16"/>
      <c r="W95" s="16"/>
      <c r="X95" s="16"/>
      <c r="Y95" s="16"/>
      <c r="Z95" s="16"/>
      <c r="AA95" s="16"/>
      <c r="AB95" s="16"/>
      <c r="AC95" s="16"/>
      <c r="AD95" s="16"/>
      <c r="AE95" s="16"/>
      <c r="AF95" s="16"/>
      <c r="AG95" s="16"/>
      <c r="AH95" s="16"/>
      <c r="AI95" s="16"/>
      <c r="AJ95" s="16"/>
      <c r="AK95" s="16"/>
      <c r="AL95" s="16"/>
      <c r="AM95" s="16"/>
      <c r="AN95" s="16"/>
      <c r="AO95" s="16"/>
      <c r="AP95" s="16"/>
      <c r="AQ95" s="16"/>
    </row>
    <row r="96" spans="1:43" ht="12.75" customHeight="1">
      <c r="A96" s="7" t="s">
        <v>613</v>
      </c>
      <c r="C96" s="16"/>
      <c r="D96" s="16"/>
      <c r="E96" s="16"/>
      <c r="F96" s="16"/>
      <c r="G96" s="16"/>
      <c r="H96" s="16"/>
      <c r="I96" s="16"/>
      <c r="J96" s="16"/>
      <c r="K96" s="16"/>
      <c r="L96" s="16"/>
      <c r="M96" s="16"/>
      <c r="N96" s="16"/>
      <c r="O96" s="16"/>
      <c r="P96" s="16"/>
      <c r="Q96" s="16"/>
      <c r="R96" s="16"/>
      <c r="S96" s="16"/>
      <c r="T96" s="16"/>
      <c r="U96" s="16"/>
      <c r="V96" s="16"/>
      <c r="W96" s="16"/>
      <c r="X96" s="16"/>
      <c r="Y96" s="16"/>
      <c r="Z96" s="16"/>
      <c r="AA96" s="16"/>
      <c r="AB96" s="16"/>
      <c r="AC96" s="16"/>
      <c r="AD96" s="16"/>
      <c r="AE96" s="16"/>
      <c r="AF96" s="16"/>
      <c r="AG96" s="16"/>
      <c r="AH96" s="16"/>
      <c r="AI96" s="16"/>
      <c r="AJ96" s="16"/>
      <c r="AK96" s="16"/>
      <c r="AL96" s="16"/>
      <c r="AM96" s="16"/>
      <c r="AN96" s="16"/>
      <c r="AO96" s="16"/>
      <c r="AP96" s="16"/>
      <c r="AQ96" s="16"/>
    </row>
    <row r="97" spans="1:43" ht="12.75" customHeight="1">
      <c r="A97" s="31" t="s">
        <v>210</v>
      </c>
      <c r="C97" s="16"/>
      <c r="D97" s="16"/>
      <c r="E97" s="16"/>
      <c r="F97" s="16"/>
      <c r="G97" s="16"/>
      <c r="H97" s="16"/>
      <c r="I97" s="16"/>
      <c r="J97" s="16"/>
      <c r="K97" s="16"/>
      <c r="L97" s="16"/>
      <c r="M97" s="16"/>
      <c r="N97" s="16"/>
      <c r="O97" s="16"/>
      <c r="P97" s="16"/>
      <c r="Q97" s="16"/>
      <c r="R97" s="16"/>
      <c r="S97" s="16"/>
      <c r="T97" s="16"/>
      <c r="U97" s="16"/>
      <c r="V97" s="16"/>
      <c r="W97" s="16"/>
      <c r="X97" s="16"/>
      <c r="Y97" s="16"/>
      <c r="Z97" s="16"/>
      <c r="AA97" s="16"/>
      <c r="AB97" s="16"/>
      <c r="AC97" s="16"/>
      <c r="AD97" s="16"/>
      <c r="AE97" s="16"/>
      <c r="AF97" s="16"/>
      <c r="AG97" s="16"/>
      <c r="AH97" s="16"/>
      <c r="AI97" s="16"/>
      <c r="AJ97" s="16"/>
      <c r="AK97" s="16"/>
      <c r="AL97" s="16"/>
      <c r="AM97" s="16"/>
      <c r="AN97" s="16"/>
      <c r="AO97" s="16"/>
      <c r="AP97" s="16"/>
      <c r="AQ97" s="16"/>
    </row>
    <row r="98" spans="1:43" ht="12.75" customHeight="1">
      <c r="A98" s="32" t="s">
        <v>211</v>
      </c>
      <c r="C98" s="16"/>
      <c r="D98" s="16"/>
      <c r="E98" s="16"/>
      <c r="F98" s="16"/>
      <c r="G98" s="16"/>
      <c r="H98" s="16"/>
      <c r="I98" s="16"/>
      <c r="J98" s="16"/>
      <c r="K98" s="16"/>
      <c r="L98" s="16"/>
      <c r="M98" s="16"/>
      <c r="N98" s="16"/>
      <c r="O98" s="16"/>
      <c r="P98" s="16"/>
      <c r="Q98" s="16"/>
      <c r="R98" s="16"/>
      <c r="S98" s="16"/>
      <c r="T98" s="16"/>
      <c r="U98" s="16"/>
      <c r="V98" s="16"/>
      <c r="W98" s="16"/>
      <c r="X98" s="16"/>
      <c r="Y98" s="16"/>
      <c r="Z98" s="16"/>
      <c r="AA98" s="16"/>
      <c r="AB98" s="16"/>
      <c r="AC98" s="16"/>
      <c r="AD98" s="16"/>
      <c r="AE98" s="16"/>
      <c r="AF98" s="16"/>
      <c r="AG98" s="16"/>
      <c r="AH98" s="16"/>
      <c r="AI98" s="16"/>
      <c r="AJ98" s="16"/>
      <c r="AK98" s="16"/>
      <c r="AL98" s="16"/>
      <c r="AM98" s="16"/>
      <c r="AN98" s="16"/>
      <c r="AO98" s="16"/>
      <c r="AP98" s="16"/>
      <c r="AQ98" s="16"/>
    </row>
    <row r="99" spans="1:43" ht="12.75" customHeight="1">
      <c r="A99" s="33" t="s">
        <v>212</v>
      </c>
      <c r="C99" s="16"/>
      <c r="D99" s="16"/>
      <c r="E99" s="16"/>
      <c r="F99" s="16"/>
      <c r="G99" s="16"/>
      <c r="H99" s="16"/>
      <c r="I99" s="16"/>
      <c r="J99" s="16"/>
      <c r="K99" s="16"/>
      <c r="L99" s="16"/>
      <c r="M99" s="16"/>
      <c r="N99" s="16"/>
      <c r="O99" s="16"/>
      <c r="P99" s="16"/>
      <c r="Q99" s="16"/>
      <c r="R99" s="16"/>
      <c r="S99" s="16"/>
      <c r="T99" s="16"/>
      <c r="U99" s="16"/>
      <c r="V99" s="16"/>
      <c r="W99" s="16"/>
      <c r="X99" s="16"/>
      <c r="Y99" s="16"/>
      <c r="Z99" s="16"/>
      <c r="AA99" s="16"/>
      <c r="AB99" s="16"/>
      <c r="AC99" s="16"/>
      <c r="AD99" s="16"/>
      <c r="AE99" s="16"/>
      <c r="AF99" s="16"/>
      <c r="AG99" s="16"/>
      <c r="AH99" s="16"/>
      <c r="AI99" s="16"/>
      <c r="AJ99" s="16"/>
      <c r="AK99" s="16"/>
      <c r="AL99" s="16"/>
      <c r="AM99" s="16"/>
      <c r="AN99" s="16"/>
      <c r="AO99" s="16"/>
      <c r="AP99" s="16"/>
      <c r="AQ99" s="16"/>
    </row>
  </sheetData>
  <mergeCells count="1">
    <mergeCell ref="C7:AQ7"/>
  </mergeCells>
  <pageMargins left="0.70866141732283472" right="0.70866141732283472" top="0.74803149606299213" bottom="0.74803149606299213" header="0.31496062992125984" footer="0.31496062992125984"/>
  <pageSetup paperSize="8" scale="53" orientation="landscape" r:id="rId1"/>
  <headerFooter>
    <oddHeader>&amp;C&amp;"Aptos"&amp;12&amp;K000000 IN-CONFIDENCE&amp;1#_x000D_</oddHeader>
    <oddFooter>&amp;L&amp;Z&amp;F
&amp;A&amp;C_x000D_&amp;1#&amp;"Aptos"&amp;12&amp;K000000 IN-CONFIDENCE&amp;R&amp;D
&amp;T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tats NZ Document" ma:contentTypeID="0x0101005C1F0E1F7D76D944AAE852963BF785A30054EF6807C1F1DA4090AFA33FFEE8F5B1" ma:contentTypeVersion="15" ma:contentTypeDescription="" ma:contentTypeScope="" ma:versionID="8aa6220da80bf04252a1678341165971">
  <xsd:schema xmlns:xsd="http://www.w3.org/2001/XMLSchema" xmlns:xs="http://www.w3.org/2001/XMLSchema" xmlns:p="http://schemas.microsoft.com/office/2006/metadata/properties" xmlns:ns2="5f3e49f9-63b2-4bbe-8408-c4b58cb2712b" xmlns:ns3="4d5aeaa5-10c6-4b46-b472-171b603d6bc4" xmlns:ns4="5dfd4d69-8be3-45ea-9ccc-92afebe3a863" targetNamespace="http://schemas.microsoft.com/office/2006/metadata/properties" ma:root="true" ma:fieldsID="e1cd46299d8e2d77262f8446e154e0fb" ns2:_="" ns3:_="" ns4:_="">
    <xsd:import namespace="5f3e49f9-63b2-4bbe-8408-c4b58cb2712b"/>
    <xsd:import namespace="4d5aeaa5-10c6-4b46-b472-171b603d6bc4"/>
    <xsd:import namespace="5dfd4d69-8be3-45ea-9ccc-92afebe3a863"/>
    <xsd:element name="properties">
      <xsd:complexType>
        <xsd:sequence>
          <xsd:element name="documentManagement">
            <xsd:complexType>
              <xsd:all>
                <xsd:element ref="ns2:Activity_x0020_Status_x0020__x0028_F_x0029_" minOccurs="0"/>
                <xsd:element ref="ns2:Last_x0020_Edited_x0020_By_x0020__x0028_F_x0029_" minOccurs="0"/>
                <xsd:element ref="ns2:Relates_x0020_to_x0020__x0028_F_x0029_12" minOccurs="0"/>
                <xsd:element ref="ns2:Archive_x0020_Access_x0020_level_x0020__x0028_F_x0029_" minOccurs="0"/>
                <xsd:element ref="ns2:hc1a1a3ab2ae420fb2e3cb6a43fb3060" minOccurs="0"/>
                <xsd:element ref="ns2:id100c0c3eec40d4ac767d9dfa41607b" minOccurs="0"/>
                <xsd:element ref="ns2:TaxCatchAll" minOccurs="0"/>
                <xsd:element ref="ns2:TaxCatchAllLabel" minOccurs="0"/>
                <xsd:element ref="ns2:ka1980c8309e4dfba9b4151987bcda67" minOccurs="0"/>
                <xsd:element ref="ns3:TEST_x0020_ONLY" minOccurs="0"/>
                <xsd:element ref="ns3:i0f84bba906045b4af568ee102a52dcb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3e49f9-63b2-4bbe-8408-c4b58cb2712b" elementFormDefault="qualified">
    <xsd:import namespace="http://schemas.microsoft.com/office/2006/documentManagement/types"/>
    <xsd:import namespace="http://schemas.microsoft.com/office/infopath/2007/PartnerControls"/>
    <xsd:element name="Activity_x0020_Status_x0020__x0028_F_x0029_" ma:index="2" nillable="true" ma:displayName="Activity Status (F)" ma:default="Active" ma:format="Dropdown" ma:internalName="Activity_x0020_Status_x0020__x0028_F_x0029_" ma:readOnly="false">
      <xsd:simpleType>
        <xsd:restriction base="dms:Choice">
          <xsd:enumeration value="Active"/>
          <xsd:enumeration value="Inactive"/>
        </xsd:restriction>
      </xsd:simpleType>
    </xsd:element>
    <xsd:element name="Last_x0020_Edited_x0020_By_x0020__x0028_F_x0029_" ma:index="6" nillable="true" ma:displayName="Last Edited By (F)" ma:list="UserInfo" ma:SharePointGroup="0" ma:internalName="Last_x0020_Edited_x0020_By_x0020__x0028_F_x0029_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elates_x0020_to_x0020__x0028_F_x0029_12" ma:index="7" nillable="true" ma:displayName="Relates to (F)" ma:internalName="Relates_x0020_to_x0020__x0028_F_x0029_12" ma:readOnly="false">
      <xsd:simpleType>
        <xsd:restriction base="dms:Text">
          <xsd:maxLength value="255"/>
        </xsd:restriction>
      </xsd:simpleType>
    </xsd:element>
    <xsd:element name="Archive_x0020_Access_x0020_level_x0020__x0028_F_x0029_" ma:index="8" nillable="true" ma:displayName="Archive Access level (F)" ma:format="Dropdown" ma:internalName="Archive_x0020_Access_x0020_level_x0020__x0028_F_x0029_" ma:readOnly="false">
      <xsd:simpleType>
        <xsd:restriction base="dms:Choice">
          <xsd:enumeration value="Open"/>
          <xsd:enumeration value="Restricted"/>
        </xsd:restriction>
      </xsd:simpleType>
    </xsd:element>
    <xsd:element name="hc1a1a3ab2ae420fb2e3cb6a43fb3060" ma:index="10" nillable="true" ma:taxonomy="true" ma:internalName="hc1a1a3ab2ae420fb2e3cb6a43fb3060" ma:taxonomyFieldName="Function_x0020__x0028_F_x0029_" ma:displayName="Function (F)" ma:readOnly="false" ma:default="2;#Statistical Production|56beeb0d-f7ac-46f4-b55a-2b3f50e9ed92" ma:fieldId="{1c1a1a3a-b2ae-420f-b2e3-cb6a43fb3060}" ma:sspId="ada8392b-dc98-451e-8434-fd5d9b2c1940" ma:termSetId="f875e9d4-afe7-4aa3-a20b-dea66ea1c4e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d100c0c3eec40d4ac767d9dfa41607b" ma:index="11" nillable="true" ma:taxonomy="true" ma:internalName="id100c0c3eec40d4ac767d9dfa41607b" ma:taxonomyFieldName="Activity_x0020__x0028_F_x0029_" ma:displayName="Activity (F)" ma:readOnly="false" ma:default="3;#Statistical Dissemination|9bab31ad-7584-49a1-a4fc-061fd380e4f6" ma:fieldId="{2d100c0c-3eec-40d4-ac76-7d9dfa41607b}" ma:sspId="ada8392b-dc98-451e-8434-fd5d9b2c1940" ma:termSetId="0b2a1302-2f91-4b63-9bb6-1fa34ff5d6e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hidden="true" ma:list="{29347b52-944f-4c25-9df2-d19e0eab6dfc}" ma:internalName="TaxCatchAll" ma:readOnly="false" ma:showField="CatchAllData" ma:web="4d5aeaa5-10c6-4b46-b472-171b603d6bc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hidden="true" ma:list="{29347b52-944f-4c25-9df2-d19e0eab6dfc}" ma:internalName="TaxCatchAllLabel" ma:readOnly="false" ma:showField="CatchAllDataLabel" ma:web="4d5aeaa5-10c6-4b46-b472-171b603d6bc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a1980c8309e4dfba9b4151987bcda67" ma:index="17" nillable="true" ma:taxonomy="true" ma:internalName="ka1980c8309e4dfba9b4151987bcda67" ma:taxonomyFieldName="Protective_x0020_Marking_x0020__x0028_F_x0029_" ma:displayName="Protective Marking (F)" ma:readOnly="false" ma:default="1;#Unclassified|e358a964-c2cf-4fbc-b0d6-6d6f8b9fb44c" ma:fieldId="{4a1980c8-309e-4dfb-a9b4-151987bcda67}" ma:sspId="ada8392b-dc98-451e-8434-fd5d9b2c1940" ma:termSetId="171c51cd-c059-4e16-ad37-530d7c05f116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5aeaa5-10c6-4b46-b472-171b603d6bc4" elementFormDefault="qualified">
    <xsd:import namespace="http://schemas.microsoft.com/office/2006/documentManagement/types"/>
    <xsd:import namespace="http://schemas.microsoft.com/office/infopath/2007/PartnerControls"/>
    <xsd:element name="TEST_x0020_ONLY" ma:index="20" nillable="true" ma:displayName="TEST ONLY" ma:internalName="TEST_x0020_ONLY" ma:readOnly="false">
      <xsd:simpleType>
        <xsd:restriction base="dms:Text">
          <xsd:maxLength value="255"/>
        </xsd:restriction>
      </xsd:simpleType>
    </xsd:element>
    <xsd:element name="i0f84bba906045b4af568ee102a52dcb" ma:index="21" nillable="true" ma:taxonomy="true" ma:internalName="i0f84bba906045b4af568ee102a52dcb" ma:taxonomyFieldName="RevIMBCS" ma:displayName="Records Class" ma:indexed="true" ma:default="" ma:fieldId="{20f84bba-9060-45b4-af56-8ee102a52dcb}" ma:sspId="ada8392b-dc98-451e-8434-fd5d9b2c1940" ma:termSetId="b4aaf06f-7dce-42e6-878b-5708c42d527f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dfd4d69-8be3-45ea-9ccc-92afebe3a863" elementFormDefault="qualified">
    <xsd:import namespace="http://schemas.microsoft.com/office/2006/documentManagement/types"/>
    <xsd:import namespace="http://schemas.microsoft.com/office/infopath/2007/PartnerControls"/>
    <xsd:element name="MediaServiceLocation" ma:index="23" nillable="true" ma:displayName="Location" ma:description="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9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ada8392b-dc98-451e-8434-fd5d9b2c1940" ContentTypeId="0x0101005C1F0E1F7D76D944AAE852963BF785A3" PreviousValue="false" LastSyncTimeStamp="2022-04-27T00:46:00.963Z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f3e49f9-63b2-4bbe-8408-c4b58cb2712b">
      <Value>3</Value>
      <Value>2</Value>
      <Value>1</Value>
    </TaxCatchAll>
    <TaxCatchAllLabel xmlns="5f3e49f9-63b2-4bbe-8408-c4b58cb2712b" xsi:nil="true"/>
    <ka1980c8309e4dfba9b4151987bcda67 xmlns="5f3e49f9-63b2-4bbe-8408-c4b58cb271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Unclassified</TermName>
          <TermId xmlns="http://schemas.microsoft.com/office/infopath/2007/PartnerControls">e358a964-c2cf-4fbc-b0d6-6d6f8b9fb44c</TermId>
        </TermInfo>
      </Terms>
    </ka1980c8309e4dfba9b4151987bcda67>
    <Archive_x0020_Access_x0020_level_x0020__x0028_F_x0029_ xmlns="5f3e49f9-63b2-4bbe-8408-c4b58cb2712b" xsi:nil="true"/>
    <Last_x0020_Edited_x0020_By_x0020__x0028_F_x0029_ xmlns="5f3e49f9-63b2-4bbe-8408-c4b58cb2712b">
      <UserInfo>
        <DisplayName/>
        <AccountId xsi:nil="true"/>
        <AccountType/>
      </UserInfo>
    </Last_x0020_Edited_x0020_By_x0020__x0028_F_x0029_>
    <Relates_x0020_to_x0020__x0028_F_x0029_12 xmlns="5f3e49f9-63b2-4bbe-8408-c4b58cb2712b" xsi:nil="true"/>
    <i0f84bba906045b4af568ee102a52dcb xmlns="4d5aeaa5-10c6-4b46-b472-171b603d6bc4">
      <Terms xmlns="http://schemas.microsoft.com/office/infopath/2007/PartnerControls"/>
    </i0f84bba906045b4af568ee102a52dcb>
    <id100c0c3eec40d4ac767d9dfa41607b xmlns="5f3e49f9-63b2-4bbe-8408-c4b58cb271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Statistical Dissemination</TermName>
          <TermId xmlns="http://schemas.microsoft.com/office/infopath/2007/PartnerControls">9bab31ad-7584-49a1-a4fc-061fd380e4f6</TermId>
        </TermInfo>
      </Terms>
    </id100c0c3eec40d4ac767d9dfa41607b>
    <TEST_x0020_ONLY xmlns="4d5aeaa5-10c6-4b46-b472-171b603d6bc4" xsi:nil="true"/>
    <hc1a1a3ab2ae420fb2e3cb6a43fb3060 xmlns="5f3e49f9-63b2-4bbe-8408-c4b58cb271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Statistical Production</TermName>
          <TermId xmlns="http://schemas.microsoft.com/office/infopath/2007/PartnerControls">56beeb0d-f7ac-46f4-b55a-2b3f50e9ed92</TermId>
        </TermInfo>
      </Terms>
    </hc1a1a3ab2ae420fb2e3cb6a43fb3060>
    <Activity_x0020_Status_x0020__x0028_F_x0029_ xmlns="5f3e49f9-63b2-4bbe-8408-c4b58cb2712b">Active</Activity_x0020_Status_x0020__x0028_F_x0029_>
  </documentManagement>
</p:properties>
</file>

<file path=customXml/itemProps1.xml><?xml version="1.0" encoding="utf-8"?>
<ds:datastoreItem xmlns:ds="http://schemas.openxmlformats.org/officeDocument/2006/customXml" ds:itemID="{E124D0D6-C6BF-429E-8848-D7221EED97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f3e49f9-63b2-4bbe-8408-c4b58cb2712b"/>
    <ds:schemaRef ds:uri="4d5aeaa5-10c6-4b46-b472-171b603d6bc4"/>
    <ds:schemaRef ds:uri="5dfd4d69-8be3-45ea-9ccc-92afebe3a86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8BF526A-DDD9-4E04-8E15-F83BB1282BC3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6A83146A-A1BD-493A-8C09-FBCECE6858F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E866869-2D2A-4EEF-B7DD-54AF1530E34F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purl.org/dc/terms/"/>
    <ds:schemaRef ds:uri="5f3e49f9-63b2-4bbe-8408-c4b58cb2712b"/>
    <ds:schemaRef ds:uri="http://www.w3.org/XML/1998/namespace"/>
    <ds:schemaRef ds:uri="4d5aeaa5-10c6-4b46-b472-171b603d6bc4"/>
    <ds:schemaRef ds:uri="5dfd4d69-8be3-45ea-9ccc-92afebe3a863"/>
    <ds:schemaRef ds:uri="http://schemas.microsoft.com/office/2006/metadata/properties"/>
    <ds:schemaRef ds:uri="http://purl.org/dc/dcmitype/"/>
  </ds:schemaRefs>
</ds:datastoreItem>
</file>

<file path=docMetadata/LabelInfo.xml><?xml version="1.0" encoding="utf-8"?>
<clbl:labelList xmlns:clbl="http://schemas.microsoft.com/office/2020/mipLabelMetadata">
  <clbl:label id="{682da790-bdb1-4519-aa04-41b73221d7c7}" enabled="1" method="Privileged" siteId="{78308f73-ccdc-422a-a996-a016dad9fea5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8</vt:i4>
      </vt:variant>
      <vt:variant>
        <vt:lpstr>Named Ranges</vt:lpstr>
      </vt:variant>
      <vt:variant>
        <vt:i4>21</vt:i4>
      </vt:variant>
    </vt:vector>
  </HeadingPairs>
  <TitlesOfParts>
    <vt:vector size="29" baseType="lpstr">
      <vt:lpstr>Contents</vt:lpstr>
      <vt:lpstr>Table 1.1</vt:lpstr>
      <vt:lpstr>Table 1.2</vt:lpstr>
      <vt:lpstr>Table 1.31</vt:lpstr>
      <vt:lpstr>Table 1.32</vt:lpstr>
      <vt:lpstr>Table 1.4</vt:lpstr>
      <vt:lpstr>Table 1.5</vt:lpstr>
      <vt:lpstr>Table 1.6</vt:lpstr>
      <vt:lpstr>Table1_1</vt:lpstr>
      <vt:lpstr>Table1_1_Pfootnote</vt:lpstr>
      <vt:lpstr>Table1_1_series</vt:lpstr>
      <vt:lpstr>Table1_2</vt:lpstr>
      <vt:lpstr>Table1_2_Pfootnote</vt:lpstr>
      <vt:lpstr>Table1_2_series</vt:lpstr>
      <vt:lpstr>Table1_31</vt:lpstr>
      <vt:lpstr>Table1_31_Pfootnote</vt:lpstr>
      <vt:lpstr>Table1_31_series</vt:lpstr>
      <vt:lpstr>Table1_32</vt:lpstr>
      <vt:lpstr>Table1_32_Pfootnote</vt:lpstr>
      <vt:lpstr>Table1_32_series</vt:lpstr>
      <vt:lpstr>Table1_4</vt:lpstr>
      <vt:lpstr>Table1_4_Pfootnote</vt:lpstr>
      <vt:lpstr>Table1_4_series</vt:lpstr>
      <vt:lpstr>Table1_5</vt:lpstr>
      <vt:lpstr>Table1_5_Pfootnote</vt:lpstr>
      <vt:lpstr>Table1_5_series</vt:lpstr>
      <vt:lpstr>Table1_6</vt:lpstr>
      <vt:lpstr>Table1_6_Pfootnote</vt:lpstr>
      <vt:lpstr>Table1_6_series</vt:lpstr>
    </vt:vector>
  </TitlesOfParts>
  <Manager/>
  <Company>SAS Institute Inc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sas user</dc:creator>
  <cp:keywords/>
  <dc:description/>
  <cp:lastModifiedBy>Cielo Villavecer</cp:lastModifiedBy>
  <cp:revision/>
  <dcterms:created xsi:type="dcterms:W3CDTF">2011-02-11T15:45:55Z</dcterms:created>
  <dcterms:modified xsi:type="dcterms:W3CDTF">2026-10-01T17:42:52Z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0x0101005C1F0E1F7D76D944AAE852963BF785A30054EF6807C1F1DA4090AFA33FFEE8F5B1</vt:lpwstr>
  </property>
  <property fmtid="{D5CDD505-2E9C-101B-9397-08002B2CF9AE}" pid="3" name="Activity_x0020__x0028_F_x0029_">
    <vt:lpwstr>3;#Statistical Dissemination|9bab31ad-7584-49a1-a4fc-061fd380e4f6</vt:lpwstr>
  </property>
  <property fmtid="{D5CDD505-2E9C-101B-9397-08002B2CF9AE}" pid="4" name="Function_x0020__x0028_F_x0029_">
    <vt:lpwstr>2;#Statistical Production|56beeb0d-f7ac-46f4-b55a-2b3f50e9ed92</vt:lpwstr>
  </property>
  <property fmtid="{D5CDD505-2E9C-101B-9397-08002B2CF9AE}" pid="5" name="MediaServiceImageTags">
    <vt:lpwstr/>
  </property>
  <property fmtid="{D5CDD505-2E9C-101B-9397-08002B2CF9AE}" pid="6" name="Function (F)">
    <vt:lpwstr>2;#Statistical Production|56beeb0d-f7ac-46f4-b55a-2b3f50e9ed92</vt:lpwstr>
  </property>
  <property fmtid="{D5CDD505-2E9C-101B-9397-08002B2CF9AE}" pid="7" name="Activity (F)">
    <vt:lpwstr>3;#Statistical Dissemination|9bab31ad-7584-49a1-a4fc-061fd380e4f6</vt:lpwstr>
  </property>
  <property fmtid="{D5CDD505-2E9C-101B-9397-08002B2CF9AE}" pid="8" name="RevIMBCS">
    <vt:lpwstr/>
  </property>
  <property fmtid="{D5CDD505-2E9C-101B-9397-08002B2CF9AE}" pid="9" name="DocType">
    <vt:lpwstr/>
  </property>
  <property fmtid="{D5CDD505-2E9C-101B-9397-08002B2CF9AE}" pid="10" name="nfc08e88b9a44e9a91d481bca3eba5a6">
    <vt:lpwstr/>
  </property>
  <property fmtid="{D5CDD505-2E9C-101B-9397-08002B2CF9AE}" pid="11" name="NZGovtAgency_x0020_F">
    <vt:lpwstr/>
  </property>
  <property fmtid="{D5CDD505-2E9C-101B-9397-08002B2CF9AE}" pid="12" name="Protective Marking (F)">
    <vt:lpwstr>1;#Unclassified|e358a964-c2cf-4fbc-b0d6-6d6f8b9fb44c</vt:lpwstr>
  </property>
  <property fmtid="{D5CDD505-2E9C-101B-9397-08002B2CF9AE}" pid="13" name="Protective_x0020_Marking_x0020__x0028_F_x0029_">
    <vt:lpwstr>1;#Unclassified|e358a964-c2cf-4fbc-b0d6-6d6f8b9fb44c</vt:lpwstr>
  </property>
  <property fmtid="{D5CDD505-2E9C-101B-9397-08002B2CF9AE}" pid="14" name="n80b7e3aec83466ab6b8b24620259cd2">
    <vt:lpwstr/>
  </property>
  <property fmtid="{D5CDD505-2E9C-101B-9397-08002B2CF9AE}" pid="15" name="lcf76f155ced4ddcb4097134ff3c332f">
    <vt:lpwstr/>
  </property>
  <property fmtid="{D5CDD505-2E9C-101B-9397-08002B2CF9AE}" pid="16" name="NZGovtAgency F">
    <vt:lpwstr/>
  </property>
</Properties>
</file>